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606"/>
    <a:srgbClr val="C0003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6400" y="0"/>
            <a:ext cx="7162800" cy="16764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</a:t>
            </a:r>
            <a:r>
              <a:rPr lang="ru-RU" sz="32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Муниципальное Бюджетное </a:t>
            </a: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  </a:t>
            </a:r>
            <a:b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      </a:t>
            </a: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Общеобразовательное Учреждение</a:t>
            </a: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Средняя Общеобразовательная Школа </a:t>
            </a: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№3"</a:t>
            </a:r>
            <a:b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          </a:t>
            </a: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Городского округа г</a:t>
            </a:r>
            <a:r>
              <a:rPr lang="ru-RU" sz="2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Дербент.</a:t>
            </a:r>
            <a:r>
              <a:rPr lang="ru-RU" sz="3200" b="1" dirty="0" smtClean="0">
                <a:solidFill>
                  <a:srgbClr val="FF0606"/>
                </a:solidFill>
              </a:rPr>
              <a:t/>
            </a:r>
            <a:br>
              <a:rPr lang="ru-RU" sz="3200" b="1" dirty="0" smtClean="0">
                <a:solidFill>
                  <a:srgbClr val="FF0606"/>
                </a:solidFill>
              </a:rPr>
            </a:br>
            <a:endParaRPr lang="ru-RU" sz="3200" b="1" i="1" dirty="0">
              <a:solidFill>
                <a:srgbClr val="FF060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6400" y="1752600"/>
            <a:ext cx="7162800" cy="5105400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Исследовательская работа</a:t>
            </a:r>
          </a:p>
          <a:p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Аспартам - достойная ли замена сахару?»</a:t>
            </a:r>
          </a:p>
          <a:p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Выполнила: Керимова Алина, ученица 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 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«Б» 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класса.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Руководитель:  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Сейфедова З.В, 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химии МБОУ СОШ №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</a:p>
          <a:p>
            <a:endParaRPr lang="ru-RU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г.Дербент</a:t>
            </a:r>
          </a:p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  г.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Содержание: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0" y="1143000"/>
            <a:ext cx="7315200" cy="5715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600" b="1" dirty="0" smtClean="0">
                <a:solidFill>
                  <a:srgbClr val="FF0606"/>
                </a:solidFill>
              </a:rPr>
              <a:t>История</a:t>
            </a:r>
            <a:r>
              <a:rPr lang="ru-RU" sz="3600" b="1" dirty="0" smtClean="0">
                <a:solidFill>
                  <a:srgbClr val="FF0606"/>
                </a:solidFill>
              </a:rPr>
              <a:t> создания </a:t>
            </a:r>
            <a:r>
              <a:rPr lang="ru-RU" sz="3600" b="1" dirty="0" err="1" smtClean="0">
                <a:solidFill>
                  <a:srgbClr val="FF0606"/>
                </a:solidFill>
              </a:rPr>
              <a:t>Аспартама</a:t>
            </a:r>
            <a:r>
              <a:rPr lang="ru-RU" sz="3600" b="1" dirty="0" smtClean="0">
                <a:solidFill>
                  <a:srgbClr val="FF0606"/>
                </a:solidFill>
              </a:rPr>
              <a:t> 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b="1" dirty="0" smtClean="0">
                <a:solidFill>
                  <a:srgbClr val="FF0606"/>
                </a:solidFill>
              </a:rPr>
              <a:t>Как часто </a:t>
            </a:r>
            <a:r>
              <a:rPr lang="ru-RU" sz="3600" b="1" dirty="0" smtClean="0">
                <a:solidFill>
                  <a:srgbClr val="FF0606"/>
                </a:solidFill>
              </a:rPr>
              <a:t>мы </a:t>
            </a:r>
            <a:r>
              <a:rPr lang="ru-RU" sz="3600" b="1" dirty="0" smtClean="0">
                <a:solidFill>
                  <a:srgbClr val="FF0606"/>
                </a:solidFill>
              </a:rPr>
              <a:t>встречаемся с </a:t>
            </a:r>
            <a:r>
              <a:rPr lang="en-US" sz="3600" b="1" dirty="0" smtClean="0">
                <a:solidFill>
                  <a:srgbClr val="FF0606"/>
                </a:solidFill>
              </a:rPr>
              <a:t>E</a:t>
            </a:r>
            <a:r>
              <a:rPr lang="ru-RU" sz="3600" b="1" dirty="0" smtClean="0">
                <a:solidFill>
                  <a:srgbClr val="FF0606"/>
                </a:solidFill>
              </a:rPr>
              <a:t> (951</a:t>
            </a:r>
            <a:r>
              <a:rPr lang="en-US" sz="3600" b="1" dirty="0" smtClean="0">
                <a:solidFill>
                  <a:srgbClr val="FF0606"/>
                </a:solidFill>
              </a:rPr>
              <a:t>) </a:t>
            </a:r>
            <a:r>
              <a:rPr lang="ru-RU" sz="3600" b="1" dirty="0" smtClean="0">
                <a:solidFill>
                  <a:srgbClr val="FF0606"/>
                </a:solidFill>
              </a:rPr>
              <a:t>на прилавках </a:t>
            </a:r>
            <a:r>
              <a:rPr lang="ru-RU" sz="3600" b="1" dirty="0" smtClean="0">
                <a:solidFill>
                  <a:srgbClr val="FF0606"/>
                </a:solidFill>
              </a:rPr>
              <a:t>магазинов?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b="1" dirty="0" smtClean="0">
                <a:solidFill>
                  <a:srgbClr val="FF0606"/>
                </a:solidFill>
              </a:rPr>
              <a:t>Интересные </a:t>
            </a:r>
            <a:r>
              <a:rPr lang="ru-RU" sz="3600" b="1" dirty="0" smtClean="0">
                <a:solidFill>
                  <a:srgbClr val="FF0606"/>
                </a:solidFill>
              </a:rPr>
              <a:t>факты об </a:t>
            </a:r>
            <a:r>
              <a:rPr lang="ru-RU" sz="3600" b="1" dirty="0" err="1" smtClean="0">
                <a:solidFill>
                  <a:srgbClr val="FF0606"/>
                </a:solidFill>
              </a:rPr>
              <a:t>аспартаме</a:t>
            </a:r>
            <a:r>
              <a:rPr lang="ru-RU" sz="3600" b="1" dirty="0" smtClean="0">
                <a:solidFill>
                  <a:srgbClr val="FF0606"/>
                </a:solidFill>
              </a:rPr>
              <a:t> и его  </a:t>
            </a:r>
            <a:r>
              <a:rPr lang="ru-RU" sz="3600" b="1" dirty="0" smtClean="0">
                <a:solidFill>
                  <a:srgbClr val="FF0606"/>
                </a:solidFill>
              </a:rPr>
              <a:t>свойствах.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b="1" dirty="0" smtClean="0">
                <a:solidFill>
                  <a:srgbClr val="FF0606"/>
                </a:solidFill>
              </a:rPr>
              <a:t> </a:t>
            </a:r>
            <a:r>
              <a:rPr lang="ru-RU" sz="3600" b="1" dirty="0" smtClean="0">
                <a:solidFill>
                  <a:srgbClr val="FF0606"/>
                </a:solidFill>
              </a:rPr>
              <a:t>Практическая  часть.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b="1" dirty="0" smtClean="0">
                <a:solidFill>
                  <a:srgbClr val="FF0606"/>
                </a:solidFill>
              </a:rPr>
              <a:t> </a:t>
            </a:r>
            <a:r>
              <a:rPr lang="ru-RU" sz="3600" b="1" dirty="0" smtClean="0">
                <a:solidFill>
                  <a:srgbClr val="FF0606"/>
                </a:solidFill>
              </a:rPr>
              <a:t>Вывод.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944562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Аннотация: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5400" y="914400"/>
            <a:ext cx="7696200" cy="5791200"/>
          </a:xfrm>
        </p:spPr>
        <p:txBody>
          <a:bodyPr/>
          <a:lstStyle/>
          <a:p>
            <a:pPr algn="ctr">
              <a:buNone/>
            </a:pP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Актуальность исследования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Аспартам 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входит в состав почти 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всех «горячо любимых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продуктов 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современной 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молодежи.</a:t>
            </a:r>
            <a:endParaRPr lang="ru-RU" sz="2400" b="1" dirty="0" smtClean="0">
              <a:solidFill>
                <a:srgbClr val="FF06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ru-RU" sz="2400" b="1" dirty="0" smtClean="0">
              <a:solidFill>
                <a:srgbClr val="FF06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Цель 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работы 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Определить 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является ли 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Аспартам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диетической пищевой </a:t>
            </a:r>
            <a:endParaRPr lang="ru-RU" sz="2400" b="1" dirty="0" smtClean="0">
              <a:solidFill>
                <a:srgbClr val="FF06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добавкой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или это </a:t>
            </a:r>
            <a:b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очень вредное для здоровья 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вещество.</a:t>
            </a:r>
          </a:p>
          <a:p>
            <a:pPr algn="ctr">
              <a:buNone/>
            </a:pPr>
            <a:endParaRPr lang="ru-RU" sz="2400" b="1" dirty="0" smtClean="0">
              <a:solidFill>
                <a:srgbClr val="FF06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</a:t>
            </a:r>
            <a:r>
              <a:rPr lang="en-US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исследования:</a:t>
            </a:r>
            <a:endParaRPr lang="ru-RU" sz="2400" b="1" dirty="0" smtClean="0">
              <a:solidFill>
                <a:srgbClr val="FF06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Жевательные 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резинки, газ. Напитки.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 исследования: </a:t>
            </a:r>
            <a:r>
              <a:rPr lang="ru-RU" sz="2400" b="1" dirty="0" err="1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подсластитель</a:t>
            </a:r>
            <a:r>
              <a:rPr lang="ru-RU" sz="2400" b="1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аспартам</a:t>
            </a:r>
            <a:r>
              <a:rPr lang="ru-RU" sz="2400" b="1" dirty="0" smtClean="0">
                <a:solidFill>
                  <a:srgbClr val="FF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b="1" dirty="0" smtClean="0">
              <a:solidFill>
                <a:srgbClr val="FF06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50</Words>
  <PresentationFormat>Экран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   Муниципальное Бюджетное            Общеобразовательное Учреждение "Средняя Общеобразовательная Школа №3"            Городского округа г. Дербент. </vt:lpstr>
      <vt:lpstr>Содержание:</vt:lpstr>
      <vt:lpstr>Аннотация: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xxx</cp:lastModifiedBy>
  <cp:revision>24</cp:revision>
  <dcterms:modified xsi:type="dcterms:W3CDTF">2017-10-08T20:33:24Z</dcterms:modified>
</cp:coreProperties>
</file>