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84" r:id="rId2"/>
    <p:sldMasterId id="2147483696" r:id="rId3"/>
  </p:sldMasterIdLst>
  <p:notesMasterIdLst>
    <p:notesMasterId r:id="rId17"/>
  </p:notesMasterIdLst>
  <p:sldIdLst>
    <p:sldId id="284" r:id="rId4"/>
    <p:sldId id="286" r:id="rId5"/>
    <p:sldId id="285" r:id="rId6"/>
    <p:sldId id="261" r:id="rId7"/>
    <p:sldId id="257" r:id="rId8"/>
    <p:sldId id="262" r:id="rId9"/>
    <p:sldId id="293" r:id="rId10"/>
    <p:sldId id="287" r:id="rId11"/>
    <p:sldId id="288" r:id="rId12"/>
    <p:sldId id="290" r:id="rId13"/>
    <p:sldId id="291" r:id="rId14"/>
    <p:sldId id="292" r:id="rId15"/>
    <p:sldId id="270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>
    <p:restoredLeft sz="15619" autoAdjust="0"/>
    <p:restoredTop sz="94708" autoAdjust="0"/>
  </p:normalViewPr>
  <p:slideViewPr>
    <p:cSldViewPr>
      <p:cViewPr>
        <p:scale>
          <a:sx n="90" d="100"/>
          <a:sy n="90" d="100"/>
        </p:scale>
        <p:origin x="-1314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DD0A069-7C70-44EC-BEB0-D3A78C67376C}" type="datetimeFigureOut">
              <a:rPr lang="ru-RU" smtClean="0"/>
              <a:pPr/>
              <a:t>11.11.2016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0AEC130-B409-43AB-B548-4CCBBD72AFBC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53313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B9BBE15-BA7B-4556-8B6B-16C10B6D359A}" type="datetimeFigureOut">
              <a:rPr lang="ru-RU" smtClean="0"/>
              <a:pPr/>
              <a:t>11.11.2016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7485D6E-9676-4A2E-9D4F-BB7946EA448A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B9BBE15-BA7B-4556-8B6B-16C10B6D359A}" type="datetimeFigureOut">
              <a:rPr lang="ru-RU" smtClean="0"/>
              <a:pPr/>
              <a:t>11.11.2016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7485D6E-9676-4A2E-9D4F-BB7946EA448A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B9BBE15-BA7B-4556-8B6B-16C10B6D359A}" type="datetimeFigureOut">
              <a:rPr lang="ru-RU" smtClean="0"/>
              <a:pPr/>
              <a:t>11.11.2016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7485D6E-9676-4A2E-9D4F-BB7946EA448A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/>
          <p:cNvSpPr>
            <a:spLocks/>
          </p:cNvSpPr>
          <p:nvPr/>
        </p:nvSpPr>
        <p:spPr bwMode="blackWhite">
          <a:xfrm>
            <a:off x="20638" y="12700"/>
            <a:ext cx="8896350" cy="6780213"/>
          </a:xfrm>
          <a:custGeom>
            <a:avLst/>
            <a:gdLst/>
            <a:ahLst/>
            <a:cxnLst>
              <a:cxn ang="0">
                <a:pos x="2822" y="0"/>
              </a:cxn>
              <a:cxn ang="0">
                <a:pos x="0" y="975"/>
              </a:cxn>
              <a:cxn ang="0">
                <a:pos x="2169" y="3619"/>
              </a:cxn>
              <a:cxn ang="0">
                <a:pos x="3985" y="1125"/>
              </a:cxn>
              <a:cxn ang="0">
                <a:pos x="2822" y="0"/>
              </a:cxn>
              <a:cxn ang="0">
                <a:pos x="2822" y="0"/>
              </a:cxn>
            </a:cxnLst>
            <a:rect l="0" t="0" r="r" b="b"/>
            <a:pathLst>
              <a:path w="3985" h="3619">
                <a:moveTo>
                  <a:pt x="2822" y="0"/>
                </a:moveTo>
                <a:lnTo>
                  <a:pt x="0" y="975"/>
                </a:lnTo>
                <a:lnTo>
                  <a:pt x="2169" y="3619"/>
                </a:lnTo>
                <a:lnTo>
                  <a:pt x="3985" y="1125"/>
                </a:lnTo>
                <a:lnTo>
                  <a:pt x="2822" y="0"/>
                </a:lnTo>
                <a:lnTo>
                  <a:pt x="2822" y="0"/>
                </a:ln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grpSp>
        <p:nvGrpSpPr>
          <p:cNvPr id="5" name="Group 8"/>
          <p:cNvGrpSpPr>
            <a:grpSpLocks/>
          </p:cNvGrpSpPr>
          <p:nvPr/>
        </p:nvGrpSpPr>
        <p:grpSpPr bwMode="auto">
          <a:xfrm>
            <a:off x="195263" y="234950"/>
            <a:ext cx="3787775" cy="1778000"/>
            <a:chOff x="123" y="148"/>
            <a:chExt cx="2386" cy="1120"/>
          </a:xfrm>
        </p:grpSpPr>
        <p:sp>
          <p:nvSpPr>
            <p:cNvPr id="6" name="Freeform 9"/>
            <p:cNvSpPr>
              <a:spLocks/>
            </p:cNvSpPr>
            <p:nvPr userDrawn="1"/>
          </p:nvSpPr>
          <p:spPr bwMode="auto">
            <a:xfrm>
              <a:off x="177" y="177"/>
              <a:ext cx="2250" cy="1017"/>
            </a:xfrm>
            <a:custGeom>
              <a:avLst/>
              <a:gdLst/>
              <a:ahLst/>
              <a:cxnLst>
                <a:cxn ang="0">
                  <a:pos x="794" y="395"/>
                </a:cxn>
                <a:cxn ang="0">
                  <a:pos x="710" y="318"/>
                </a:cxn>
                <a:cxn ang="0">
                  <a:pos x="556" y="210"/>
                </a:cxn>
                <a:cxn ang="0">
                  <a:pos x="71" y="0"/>
                </a:cxn>
                <a:cxn ang="0">
                  <a:pos x="23" y="20"/>
                </a:cxn>
                <a:cxn ang="0">
                  <a:pos x="0" y="83"/>
                </a:cxn>
                <a:cxn ang="0">
                  <a:pos x="28" y="155"/>
                </a:cxn>
                <a:cxn ang="0">
                  <a:pos x="570" y="409"/>
                </a:cxn>
                <a:cxn ang="0">
                  <a:pos x="689" y="393"/>
                </a:cxn>
                <a:cxn ang="0">
                  <a:pos x="785" y="414"/>
                </a:cxn>
                <a:cxn ang="0">
                  <a:pos x="794" y="395"/>
                </a:cxn>
                <a:cxn ang="0">
                  <a:pos x="794" y="395"/>
                </a:cxn>
              </a:cxnLst>
              <a:rect l="0" t="0" r="r" b="b"/>
              <a:pathLst>
                <a:path w="794" h="414">
                  <a:moveTo>
                    <a:pt x="794" y="395"/>
                  </a:moveTo>
                  <a:lnTo>
                    <a:pt x="710" y="318"/>
                  </a:lnTo>
                  <a:lnTo>
                    <a:pt x="556" y="210"/>
                  </a:lnTo>
                  <a:lnTo>
                    <a:pt x="71" y="0"/>
                  </a:lnTo>
                  <a:lnTo>
                    <a:pt x="23" y="20"/>
                  </a:lnTo>
                  <a:lnTo>
                    <a:pt x="0" y="83"/>
                  </a:lnTo>
                  <a:lnTo>
                    <a:pt x="28" y="155"/>
                  </a:lnTo>
                  <a:lnTo>
                    <a:pt x="570" y="409"/>
                  </a:lnTo>
                  <a:lnTo>
                    <a:pt x="689" y="393"/>
                  </a:lnTo>
                  <a:lnTo>
                    <a:pt x="785" y="414"/>
                  </a:lnTo>
                  <a:lnTo>
                    <a:pt x="794" y="395"/>
                  </a:lnTo>
                  <a:lnTo>
                    <a:pt x="794" y="395"/>
                  </a:lnTo>
                  <a:close/>
                </a:path>
              </a:pathLst>
            </a:custGeom>
            <a:solidFill>
              <a:srgbClr val="F8F8F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7" name="Freeform 10"/>
            <p:cNvSpPr>
              <a:spLocks/>
            </p:cNvSpPr>
            <p:nvPr userDrawn="1"/>
          </p:nvSpPr>
          <p:spPr bwMode="auto">
            <a:xfrm>
              <a:off x="166" y="261"/>
              <a:ext cx="2244" cy="1007"/>
            </a:xfrm>
            <a:custGeom>
              <a:avLst/>
              <a:gdLst/>
              <a:ahLst/>
              <a:cxnLst>
                <a:cxn ang="0">
                  <a:pos x="137" y="0"/>
                </a:cxn>
                <a:cxn ang="0">
                  <a:pos x="1331" y="519"/>
                </a:cxn>
                <a:cxn ang="0">
                  <a:pos x="1428" y="638"/>
                </a:cxn>
                <a:cxn ang="0">
                  <a:pos x="1586" y="792"/>
                </a:cxn>
                <a:cxn ang="0">
                  <a:pos x="1565" y="821"/>
                </a:cxn>
                <a:cxn ang="0">
                  <a:pos x="1350" y="787"/>
                </a:cxn>
                <a:cxn ang="0">
                  <a:pos x="1145" y="811"/>
                </a:cxn>
                <a:cxn ang="0">
                  <a:pos x="42" y="298"/>
                </a:cxn>
                <a:cxn ang="0">
                  <a:pos x="0" y="150"/>
                </a:cxn>
                <a:cxn ang="0">
                  <a:pos x="46" y="32"/>
                </a:cxn>
                <a:cxn ang="0">
                  <a:pos x="137" y="0"/>
                </a:cxn>
                <a:cxn ang="0">
                  <a:pos x="137" y="0"/>
                </a:cxn>
              </a:cxnLst>
              <a:rect l="0" t="0" r="r" b="b"/>
              <a:pathLst>
                <a:path w="1586" h="821">
                  <a:moveTo>
                    <a:pt x="137" y="0"/>
                  </a:moveTo>
                  <a:lnTo>
                    <a:pt x="1331" y="519"/>
                  </a:lnTo>
                  <a:lnTo>
                    <a:pt x="1428" y="638"/>
                  </a:lnTo>
                  <a:lnTo>
                    <a:pt x="1586" y="792"/>
                  </a:lnTo>
                  <a:lnTo>
                    <a:pt x="1565" y="821"/>
                  </a:lnTo>
                  <a:lnTo>
                    <a:pt x="1350" y="787"/>
                  </a:lnTo>
                  <a:lnTo>
                    <a:pt x="1145" y="811"/>
                  </a:lnTo>
                  <a:lnTo>
                    <a:pt x="42" y="298"/>
                  </a:lnTo>
                  <a:lnTo>
                    <a:pt x="0" y="150"/>
                  </a:lnTo>
                  <a:lnTo>
                    <a:pt x="46" y="32"/>
                  </a:lnTo>
                  <a:lnTo>
                    <a:pt x="137" y="0"/>
                  </a:lnTo>
                  <a:lnTo>
                    <a:pt x="137" y="0"/>
                  </a:ln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8" name="Freeform 11"/>
            <p:cNvSpPr>
              <a:spLocks/>
            </p:cNvSpPr>
            <p:nvPr userDrawn="1"/>
          </p:nvSpPr>
          <p:spPr bwMode="auto">
            <a:xfrm>
              <a:off x="474" y="344"/>
              <a:ext cx="1488" cy="919"/>
            </a:xfrm>
            <a:custGeom>
              <a:avLst/>
              <a:gdLst/>
              <a:ahLst/>
              <a:cxnLst>
                <a:cxn ang="0">
                  <a:pos x="0" y="325"/>
                </a:cxn>
                <a:cxn ang="0">
                  <a:pos x="922" y="747"/>
                </a:cxn>
                <a:cxn ang="0">
                  <a:pos x="939" y="534"/>
                </a:cxn>
                <a:cxn ang="0">
                  <a:pos x="1049" y="422"/>
                </a:cxn>
                <a:cxn ang="0">
                  <a:pos x="78" y="0"/>
                </a:cxn>
                <a:cxn ang="0">
                  <a:pos x="0" y="127"/>
                </a:cxn>
                <a:cxn ang="0">
                  <a:pos x="0" y="325"/>
                </a:cxn>
                <a:cxn ang="0">
                  <a:pos x="0" y="325"/>
                </a:cxn>
              </a:cxnLst>
              <a:rect l="0" t="0" r="r" b="b"/>
              <a:pathLst>
                <a:path w="1049" h="747">
                  <a:moveTo>
                    <a:pt x="0" y="325"/>
                  </a:moveTo>
                  <a:lnTo>
                    <a:pt x="922" y="747"/>
                  </a:lnTo>
                  <a:lnTo>
                    <a:pt x="939" y="534"/>
                  </a:lnTo>
                  <a:lnTo>
                    <a:pt x="1049" y="422"/>
                  </a:lnTo>
                  <a:lnTo>
                    <a:pt x="78" y="0"/>
                  </a:lnTo>
                  <a:lnTo>
                    <a:pt x="0" y="127"/>
                  </a:lnTo>
                  <a:lnTo>
                    <a:pt x="0" y="325"/>
                  </a:lnTo>
                  <a:lnTo>
                    <a:pt x="0" y="325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>
                <a:solidFill>
                  <a:srgbClr val="000000"/>
                </a:solidFill>
              </a:endParaRPr>
            </a:p>
          </p:txBody>
        </p:sp>
        <p:grpSp>
          <p:nvGrpSpPr>
            <p:cNvPr id="9" name="Group 12"/>
            <p:cNvGrpSpPr>
              <a:grpSpLocks/>
            </p:cNvGrpSpPr>
            <p:nvPr userDrawn="1"/>
          </p:nvGrpSpPr>
          <p:grpSpPr bwMode="auto">
            <a:xfrm>
              <a:off x="123" y="148"/>
              <a:ext cx="2386" cy="1081"/>
              <a:chOff x="123" y="148"/>
              <a:chExt cx="2386" cy="1081"/>
            </a:xfrm>
          </p:grpSpPr>
          <p:sp>
            <p:nvSpPr>
              <p:cNvPr id="10" name="Freeform 13"/>
              <p:cNvSpPr>
                <a:spLocks/>
              </p:cNvSpPr>
              <p:nvPr userDrawn="1"/>
            </p:nvSpPr>
            <p:spPr bwMode="auto">
              <a:xfrm>
                <a:off x="2005" y="934"/>
                <a:ext cx="212" cy="214"/>
              </a:xfrm>
              <a:custGeom>
                <a:avLst/>
                <a:gdLst/>
                <a:ahLst/>
                <a:cxnLst>
                  <a:cxn ang="0">
                    <a:pos x="110" y="0"/>
                  </a:cxn>
                  <a:cxn ang="0">
                    <a:pos x="40" y="66"/>
                  </a:cxn>
                  <a:cxn ang="0">
                    <a:pos x="0" y="173"/>
                  </a:cxn>
                  <a:cxn ang="0">
                    <a:pos x="80" y="160"/>
                  </a:cxn>
                  <a:cxn ang="0">
                    <a:pos x="103" y="84"/>
                  </a:cxn>
                  <a:cxn ang="0">
                    <a:pos x="150" y="27"/>
                  </a:cxn>
                  <a:cxn ang="0">
                    <a:pos x="110" y="0"/>
                  </a:cxn>
                  <a:cxn ang="0">
                    <a:pos x="110" y="0"/>
                  </a:cxn>
                </a:cxnLst>
                <a:rect l="0" t="0" r="r" b="b"/>
                <a:pathLst>
                  <a:path w="150" h="173">
                    <a:moveTo>
                      <a:pt x="110" y="0"/>
                    </a:moveTo>
                    <a:lnTo>
                      <a:pt x="40" y="66"/>
                    </a:lnTo>
                    <a:lnTo>
                      <a:pt x="0" y="173"/>
                    </a:lnTo>
                    <a:lnTo>
                      <a:pt x="80" y="160"/>
                    </a:lnTo>
                    <a:lnTo>
                      <a:pt x="103" y="84"/>
                    </a:lnTo>
                    <a:lnTo>
                      <a:pt x="150" y="27"/>
                    </a:lnTo>
                    <a:lnTo>
                      <a:pt x="110" y="0"/>
                    </a:lnTo>
                    <a:lnTo>
                      <a:pt x="11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Freeform 14"/>
              <p:cNvSpPr>
                <a:spLocks/>
              </p:cNvSpPr>
              <p:nvPr userDrawn="1"/>
            </p:nvSpPr>
            <p:spPr bwMode="auto">
              <a:xfrm>
                <a:off x="123" y="148"/>
                <a:ext cx="2386" cy="1081"/>
              </a:xfrm>
              <a:custGeom>
                <a:avLst/>
                <a:gdLst/>
                <a:ahLst/>
                <a:cxnLst>
                  <a:cxn ang="0">
                    <a:pos x="156" y="0"/>
                  </a:cxn>
                  <a:cxn ang="0">
                    <a:pos x="63" y="52"/>
                  </a:cxn>
                  <a:cxn ang="0">
                    <a:pos x="0" y="208"/>
                  </a:cxn>
                  <a:cxn ang="0">
                    <a:pos x="67" y="358"/>
                  </a:cxn>
                  <a:cxn ang="0">
                    <a:pos x="1182" y="867"/>
                  </a:cxn>
                  <a:cxn ang="0">
                    <a:pos x="1422" y="835"/>
                  </a:cxn>
                  <a:cxn ang="0">
                    <a:pos x="1616" y="880"/>
                  </a:cxn>
                  <a:cxn ang="0">
                    <a:pos x="1684" y="808"/>
                  </a:cxn>
                  <a:cxn ang="0">
                    <a:pos x="1502" y="664"/>
                  </a:cxn>
                  <a:cxn ang="0">
                    <a:pos x="1428" y="512"/>
                  </a:cxn>
                  <a:cxn ang="0">
                    <a:pos x="1369" y="527"/>
                  </a:cxn>
                  <a:cxn ang="0">
                    <a:pos x="1439" y="664"/>
                  </a:cxn>
                  <a:cxn ang="0">
                    <a:pos x="1578" y="810"/>
                  </a:cxn>
                  <a:cxn ang="0">
                    <a:pos x="1413" y="787"/>
                  </a:cxn>
                  <a:cxn ang="0">
                    <a:pos x="1219" y="814"/>
                  </a:cxn>
                  <a:cxn ang="0">
                    <a:pos x="1255" y="650"/>
                  </a:cxn>
                  <a:cxn ang="0">
                    <a:pos x="1338" y="538"/>
                  </a:cxn>
                  <a:cxn ang="0">
                    <a:pos x="1241" y="552"/>
                  </a:cxn>
                  <a:cxn ang="0">
                    <a:pos x="1165" y="658"/>
                  </a:cxn>
                  <a:cxn ang="0">
                    <a:pos x="1139" y="791"/>
                  </a:cxn>
                  <a:cxn ang="0">
                    <a:pos x="107" y="310"/>
                  </a:cxn>
                  <a:cxn ang="0">
                    <a:pos x="80" y="215"/>
                  </a:cxn>
                  <a:cxn ang="0">
                    <a:pos x="103" y="95"/>
                  </a:cxn>
                  <a:cxn ang="0">
                    <a:pos x="217" y="0"/>
                  </a:cxn>
                  <a:cxn ang="0">
                    <a:pos x="156" y="0"/>
                  </a:cxn>
                  <a:cxn ang="0">
                    <a:pos x="156" y="0"/>
                  </a:cxn>
                </a:cxnLst>
                <a:rect l="0" t="0" r="r" b="b"/>
                <a:pathLst>
                  <a:path w="1684" h="880">
                    <a:moveTo>
                      <a:pt x="156" y="0"/>
                    </a:moveTo>
                    <a:lnTo>
                      <a:pt x="63" y="52"/>
                    </a:lnTo>
                    <a:lnTo>
                      <a:pt x="0" y="208"/>
                    </a:lnTo>
                    <a:lnTo>
                      <a:pt x="67" y="358"/>
                    </a:lnTo>
                    <a:lnTo>
                      <a:pt x="1182" y="867"/>
                    </a:lnTo>
                    <a:lnTo>
                      <a:pt x="1422" y="835"/>
                    </a:lnTo>
                    <a:lnTo>
                      <a:pt x="1616" y="880"/>
                    </a:lnTo>
                    <a:lnTo>
                      <a:pt x="1684" y="808"/>
                    </a:lnTo>
                    <a:lnTo>
                      <a:pt x="1502" y="664"/>
                    </a:lnTo>
                    <a:lnTo>
                      <a:pt x="1428" y="512"/>
                    </a:lnTo>
                    <a:lnTo>
                      <a:pt x="1369" y="527"/>
                    </a:lnTo>
                    <a:lnTo>
                      <a:pt x="1439" y="664"/>
                    </a:lnTo>
                    <a:lnTo>
                      <a:pt x="1578" y="810"/>
                    </a:lnTo>
                    <a:lnTo>
                      <a:pt x="1413" y="787"/>
                    </a:lnTo>
                    <a:lnTo>
                      <a:pt x="1219" y="814"/>
                    </a:lnTo>
                    <a:lnTo>
                      <a:pt x="1255" y="650"/>
                    </a:lnTo>
                    <a:lnTo>
                      <a:pt x="1338" y="538"/>
                    </a:lnTo>
                    <a:lnTo>
                      <a:pt x="1241" y="552"/>
                    </a:lnTo>
                    <a:lnTo>
                      <a:pt x="1165" y="658"/>
                    </a:lnTo>
                    <a:lnTo>
                      <a:pt x="1139" y="791"/>
                    </a:lnTo>
                    <a:lnTo>
                      <a:pt x="107" y="310"/>
                    </a:lnTo>
                    <a:lnTo>
                      <a:pt x="80" y="215"/>
                    </a:lnTo>
                    <a:lnTo>
                      <a:pt x="103" y="95"/>
                    </a:lnTo>
                    <a:lnTo>
                      <a:pt x="217" y="0"/>
                    </a:lnTo>
                    <a:lnTo>
                      <a:pt x="156" y="0"/>
                    </a:lnTo>
                    <a:lnTo>
                      <a:pt x="156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>
                  <a:solidFill>
                    <a:srgbClr val="000000"/>
                  </a:solidFill>
                </a:endParaRPr>
              </a:p>
            </p:txBody>
          </p:sp>
          <p:sp>
            <p:nvSpPr>
              <p:cNvPr id="12" name="Freeform 15"/>
              <p:cNvSpPr>
                <a:spLocks/>
              </p:cNvSpPr>
              <p:nvPr userDrawn="1"/>
            </p:nvSpPr>
            <p:spPr bwMode="auto">
              <a:xfrm>
                <a:off x="324" y="158"/>
                <a:ext cx="1686" cy="614"/>
              </a:xfrm>
              <a:custGeom>
                <a:avLst/>
                <a:gdLst/>
                <a:ahLst/>
                <a:cxnLst>
                  <a:cxn ang="0">
                    <a:pos x="100" y="0"/>
                  </a:cxn>
                  <a:cxn ang="0">
                    <a:pos x="1190" y="490"/>
                  </a:cxn>
                  <a:cxn ang="0">
                    <a:pos x="1076" y="500"/>
                  </a:cxn>
                  <a:cxn ang="0">
                    <a:pos x="0" y="27"/>
                  </a:cxn>
                  <a:cxn ang="0">
                    <a:pos x="100" y="0"/>
                  </a:cxn>
                  <a:cxn ang="0">
                    <a:pos x="100" y="0"/>
                  </a:cxn>
                </a:cxnLst>
                <a:rect l="0" t="0" r="r" b="b"/>
                <a:pathLst>
                  <a:path w="1190" h="500">
                    <a:moveTo>
                      <a:pt x="100" y="0"/>
                    </a:moveTo>
                    <a:lnTo>
                      <a:pt x="1190" y="490"/>
                    </a:lnTo>
                    <a:lnTo>
                      <a:pt x="1076" y="500"/>
                    </a:lnTo>
                    <a:lnTo>
                      <a:pt x="0" y="27"/>
                    </a:lnTo>
                    <a:lnTo>
                      <a:pt x="100" y="0"/>
                    </a:lnTo>
                    <a:lnTo>
                      <a:pt x="10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Freeform 16"/>
              <p:cNvSpPr>
                <a:spLocks/>
              </p:cNvSpPr>
              <p:nvPr userDrawn="1"/>
            </p:nvSpPr>
            <p:spPr bwMode="auto">
              <a:xfrm>
                <a:off x="409" y="251"/>
                <a:ext cx="227" cy="410"/>
              </a:xfrm>
              <a:custGeom>
                <a:avLst/>
                <a:gdLst/>
                <a:ahLst/>
                <a:cxnLst>
                  <a:cxn ang="0">
                    <a:pos x="116" y="0"/>
                  </a:cxn>
                  <a:cxn ang="0">
                    <a:pos x="19" y="106"/>
                  </a:cxn>
                  <a:cxn ang="0">
                    <a:pos x="0" y="230"/>
                  </a:cxn>
                  <a:cxn ang="0">
                    <a:pos x="33" y="314"/>
                  </a:cxn>
                  <a:cxn ang="0">
                    <a:pos x="94" y="335"/>
                  </a:cxn>
                  <a:cxn ang="0">
                    <a:pos x="76" y="154"/>
                  </a:cxn>
                  <a:cxn ang="0">
                    <a:pos x="160" y="17"/>
                  </a:cxn>
                  <a:cxn ang="0">
                    <a:pos x="116" y="0"/>
                  </a:cxn>
                  <a:cxn ang="0">
                    <a:pos x="116" y="0"/>
                  </a:cxn>
                </a:cxnLst>
                <a:rect l="0" t="0" r="r" b="b"/>
                <a:pathLst>
                  <a:path w="160" h="335">
                    <a:moveTo>
                      <a:pt x="116" y="0"/>
                    </a:moveTo>
                    <a:lnTo>
                      <a:pt x="19" y="106"/>
                    </a:lnTo>
                    <a:lnTo>
                      <a:pt x="0" y="230"/>
                    </a:lnTo>
                    <a:lnTo>
                      <a:pt x="33" y="314"/>
                    </a:lnTo>
                    <a:lnTo>
                      <a:pt x="94" y="335"/>
                    </a:lnTo>
                    <a:lnTo>
                      <a:pt x="76" y="154"/>
                    </a:lnTo>
                    <a:lnTo>
                      <a:pt x="160" y="17"/>
                    </a:lnTo>
                    <a:lnTo>
                      <a:pt x="116" y="0"/>
                    </a:lnTo>
                    <a:lnTo>
                      <a:pt x="116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>
                  <a:solidFill>
                    <a:srgbClr val="000000"/>
                  </a:solidFill>
                </a:endParaRPr>
              </a:p>
            </p:txBody>
          </p:sp>
          <p:sp>
            <p:nvSpPr>
              <p:cNvPr id="14" name="Freeform 17"/>
              <p:cNvSpPr>
                <a:spLocks/>
              </p:cNvSpPr>
              <p:nvPr userDrawn="1"/>
            </p:nvSpPr>
            <p:spPr bwMode="auto">
              <a:xfrm>
                <a:off x="846" y="536"/>
                <a:ext cx="691" cy="364"/>
              </a:xfrm>
              <a:custGeom>
                <a:avLst/>
                <a:gdLst/>
                <a:ahLst/>
                <a:cxnLst>
                  <a:cxn ang="0">
                    <a:pos x="14" y="34"/>
                  </a:cxn>
                  <a:cxn ang="0">
                    <a:pos x="160" y="66"/>
                  </a:cxn>
                  <a:cxn ang="0">
                    <a:pos x="324" y="137"/>
                  </a:cxn>
                  <a:cxn ang="0">
                    <a:pos x="440" y="243"/>
                  </a:cxn>
                  <a:cxn ang="0">
                    <a:pos x="326" y="230"/>
                  </a:cxn>
                  <a:cxn ang="0">
                    <a:pos x="139" y="146"/>
                  </a:cxn>
                  <a:cxn ang="0">
                    <a:pos x="50" y="80"/>
                  </a:cxn>
                  <a:cxn ang="0">
                    <a:pos x="107" y="163"/>
                  </a:cxn>
                  <a:cxn ang="0">
                    <a:pos x="272" y="270"/>
                  </a:cxn>
                  <a:cxn ang="0">
                    <a:pos x="466" y="296"/>
                  </a:cxn>
                  <a:cxn ang="0">
                    <a:pos x="489" y="224"/>
                  </a:cxn>
                  <a:cxn ang="0">
                    <a:pos x="394" y="120"/>
                  </a:cxn>
                  <a:cxn ang="0">
                    <a:pos x="170" y="17"/>
                  </a:cxn>
                  <a:cxn ang="0">
                    <a:pos x="0" y="0"/>
                  </a:cxn>
                  <a:cxn ang="0">
                    <a:pos x="14" y="34"/>
                  </a:cxn>
                  <a:cxn ang="0">
                    <a:pos x="14" y="34"/>
                  </a:cxn>
                </a:cxnLst>
                <a:rect l="0" t="0" r="r" b="b"/>
                <a:pathLst>
                  <a:path w="489" h="296">
                    <a:moveTo>
                      <a:pt x="14" y="34"/>
                    </a:moveTo>
                    <a:lnTo>
                      <a:pt x="160" y="66"/>
                    </a:lnTo>
                    <a:lnTo>
                      <a:pt x="324" y="137"/>
                    </a:lnTo>
                    <a:lnTo>
                      <a:pt x="440" y="243"/>
                    </a:lnTo>
                    <a:lnTo>
                      <a:pt x="326" y="230"/>
                    </a:lnTo>
                    <a:lnTo>
                      <a:pt x="139" y="146"/>
                    </a:lnTo>
                    <a:lnTo>
                      <a:pt x="50" y="80"/>
                    </a:lnTo>
                    <a:lnTo>
                      <a:pt x="107" y="163"/>
                    </a:lnTo>
                    <a:lnTo>
                      <a:pt x="272" y="270"/>
                    </a:lnTo>
                    <a:lnTo>
                      <a:pt x="466" y="296"/>
                    </a:lnTo>
                    <a:lnTo>
                      <a:pt x="489" y="224"/>
                    </a:lnTo>
                    <a:lnTo>
                      <a:pt x="394" y="120"/>
                    </a:lnTo>
                    <a:lnTo>
                      <a:pt x="170" y="17"/>
                    </a:lnTo>
                    <a:lnTo>
                      <a:pt x="0" y="0"/>
                    </a:lnTo>
                    <a:lnTo>
                      <a:pt x="14" y="34"/>
                    </a:lnTo>
                    <a:lnTo>
                      <a:pt x="14" y="34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>
                  <a:solidFill>
                    <a:srgbClr val="000000"/>
                  </a:solidFill>
                </a:endParaRPr>
              </a:p>
            </p:txBody>
          </p:sp>
        </p:grpSp>
      </p:grpSp>
      <p:grpSp>
        <p:nvGrpSpPr>
          <p:cNvPr id="15" name="Group 18"/>
          <p:cNvGrpSpPr>
            <a:grpSpLocks/>
          </p:cNvGrpSpPr>
          <p:nvPr/>
        </p:nvGrpSpPr>
        <p:grpSpPr bwMode="auto">
          <a:xfrm>
            <a:off x="7915275" y="4368800"/>
            <a:ext cx="742950" cy="1058863"/>
            <a:chOff x="4986" y="2752"/>
            <a:chExt cx="468" cy="667"/>
          </a:xfrm>
        </p:grpSpPr>
        <p:sp>
          <p:nvSpPr>
            <p:cNvPr id="16" name="Freeform 19"/>
            <p:cNvSpPr>
              <a:spLocks/>
            </p:cNvSpPr>
            <p:nvPr userDrawn="1"/>
          </p:nvSpPr>
          <p:spPr bwMode="auto">
            <a:xfrm rot="7320404">
              <a:off x="4909" y="2936"/>
              <a:ext cx="629" cy="293"/>
            </a:xfrm>
            <a:custGeom>
              <a:avLst/>
              <a:gdLst/>
              <a:ahLst/>
              <a:cxnLst>
                <a:cxn ang="0">
                  <a:pos x="794" y="395"/>
                </a:cxn>
                <a:cxn ang="0">
                  <a:pos x="710" y="318"/>
                </a:cxn>
                <a:cxn ang="0">
                  <a:pos x="556" y="210"/>
                </a:cxn>
                <a:cxn ang="0">
                  <a:pos x="71" y="0"/>
                </a:cxn>
                <a:cxn ang="0">
                  <a:pos x="23" y="20"/>
                </a:cxn>
                <a:cxn ang="0">
                  <a:pos x="0" y="83"/>
                </a:cxn>
                <a:cxn ang="0">
                  <a:pos x="28" y="155"/>
                </a:cxn>
                <a:cxn ang="0">
                  <a:pos x="570" y="409"/>
                </a:cxn>
                <a:cxn ang="0">
                  <a:pos x="689" y="393"/>
                </a:cxn>
                <a:cxn ang="0">
                  <a:pos x="785" y="414"/>
                </a:cxn>
                <a:cxn ang="0">
                  <a:pos x="794" y="395"/>
                </a:cxn>
                <a:cxn ang="0">
                  <a:pos x="794" y="395"/>
                </a:cxn>
              </a:cxnLst>
              <a:rect l="0" t="0" r="r" b="b"/>
              <a:pathLst>
                <a:path w="794" h="414">
                  <a:moveTo>
                    <a:pt x="794" y="395"/>
                  </a:moveTo>
                  <a:lnTo>
                    <a:pt x="710" y="318"/>
                  </a:lnTo>
                  <a:lnTo>
                    <a:pt x="556" y="210"/>
                  </a:lnTo>
                  <a:lnTo>
                    <a:pt x="71" y="0"/>
                  </a:lnTo>
                  <a:lnTo>
                    <a:pt x="23" y="20"/>
                  </a:lnTo>
                  <a:lnTo>
                    <a:pt x="0" y="83"/>
                  </a:lnTo>
                  <a:lnTo>
                    <a:pt x="28" y="155"/>
                  </a:lnTo>
                  <a:lnTo>
                    <a:pt x="570" y="409"/>
                  </a:lnTo>
                  <a:lnTo>
                    <a:pt x="689" y="393"/>
                  </a:lnTo>
                  <a:lnTo>
                    <a:pt x="785" y="414"/>
                  </a:lnTo>
                  <a:lnTo>
                    <a:pt x="794" y="395"/>
                  </a:lnTo>
                  <a:lnTo>
                    <a:pt x="794" y="395"/>
                  </a:lnTo>
                  <a:close/>
                </a:path>
              </a:pathLst>
            </a:custGeom>
            <a:solidFill>
              <a:srgbClr val="F8F8F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7" name="Freeform 20"/>
            <p:cNvSpPr>
              <a:spLocks/>
            </p:cNvSpPr>
            <p:nvPr userDrawn="1"/>
          </p:nvSpPr>
          <p:spPr bwMode="auto">
            <a:xfrm rot="7320404">
              <a:off x="4893" y="2923"/>
              <a:ext cx="627" cy="290"/>
            </a:xfrm>
            <a:custGeom>
              <a:avLst/>
              <a:gdLst/>
              <a:ahLst/>
              <a:cxnLst>
                <a:cxn ang="0">
                  <a:pos x="137" y="0"/>
                </a:cxn>
                <a:cxn ang="0">
                  <a:pos x="1331" y="519"/>
                </a:cxn>
                <a:cxn ang="0">
                  <a:pos x="1428" y="638"/>
                </a:cxn>
                <a:cxn ang="0">
                  <a:pos x="1586" y="792"/>
                </a:cxn>
                <a:cxn ang="0">
                  <a:pos x="1565" y="821"/>
                </a:cxn>
                <a:cxn ang="0">
                  <a:pos x="1350" y="787"/>
                </a:cxn>
                <a:cxn ang="0">
                  <a:pos x="1145" y="811"/>
                </a:cxn>
                <a:cxn ang="0">
                  <a:pos x="42" y="298"/>
                </a:cxn>
                <a:cxn ang="0">
                  <a:pos x="0" y="150"/>
                </a:cxn>
                <a:cxn ang="0">
                  <a:pos x="46" y="32"/>
                </a:cxn>
                <a:cxn ang="0">
                  <a:pos x="137" y="0"/>
                </a:cxn>
                <a:cxn ang="0">
                  <a:pos x="137" y="0"/>
                </a:cxn>
              </a:cxnLst>
              <a:rect l="0" t="0" r="r" b="b"/>
              <a:pathLst>
                <a:path w="1586" h="821">
                  <a:moveTo>
                    <a:pt x="137" y="0"/>
                  </a:moveTo>
                  <a:lnTo>
                    <a:pt x="1331" y="519"/>
                  </a:lnTo>
                  <a:lnTo>
                    <a:pt x="1428" y="638"/>
                  </a:lnTo>
                  <a:lnTo>
                    <a:pt x="1586" y="792"/>
                  </a:lnTo>
                  <a:lnTo>
                    <a:pt x="1565" y="821"/>
                  </a:lnTo>
                  <a:lnTo>
                    <a:pt x="1350" y="787"/>
                  </a:lnTo>
                  <a:lnTo>
                    <a:pt x="1145" y="811"/>
                  </a:lnTo>
                  <a:lnTo>
                    <a:pt x="42" y="298"/>
                  </a:lnTo>
                  <a:lnTo>
                    <a:pt x="0" y="150"/>
                  </a:lnTo>
                  <a:lnTo>
                    <a:pt x="46" y="32"/>
                  </a:lnTo>
                  <a:lnTo>
                    <a:pt x="137" y="0"/>
                  </a:lnTo>
                  <a:lnTo>
                    <a:pt x="137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8" name="Freeform 21"/>
            <p:cNvSpPr>
              <a:spLocks/>
            </p:cNvSpPr>
            <p:nvPr userDrawn="1"/>
          </p:nvSpPr>
          <p:spPr bwMode="auto">
            <a:xfrm rot="7320404">
              <a:off x="5000" y="2913"/>
              <a:ext cx="416" cy="265"/>
            </a:xfrm>
            <a:custGeom>
              <a:avLst/>
              <a:gdLst/>
              <a:ahLst/>
              <a:cxnLst>
                <a:cxn ang="0">
                  <a:pos x="0" y="325"/>
                </a:cxn>
                <a:cxn ang="0">
                  <a:pos x="922" y="747"/>
                </a:cxn>
                <a:cxn ang="0">
                  <a:pos x="939" y="534"/>
                </a:cxn>
                <a:cxn ang="0">
                  <a:pos x="1049" y="422"/>
                </a:cxn>
                <a:cxn ang="0">
                  <a:pos x="78" y="0"/>
                </a:cxn>
                <a:cxn ang="0">
                  <a:pos x="0" y="127"/>
                </a:cxn>
                <a:cxn ang="0">
                  <a:pos x="0" y="325"/>
                </a:cxn>
                <a:cxn ang="0">
                  <a:pos x="0" y="325"/>
                </a:cxn>
              </a:cxnLst>
              <a:rect l="0" t="0" r="r" b="b"/>
              <a:pathLst>
                <a:path w="1049" h="747">
                  <a:moveTo>
                    <a:pt x="0" y="325"/>
                  </a:moveTo>
                  <a:lnTo>
                    <a:pt x="922" y="747"/>
                  </a:lnTo>
                  <a:lnTo>
                    <a:pt x="939" y="534"/>
                  </a:lnTo>
                  <a:lnTo>
                    <a:pt x="1049" y="422"/>
                  </a:lnTo>
                  <a:lnTo>
                    <a:pt x="78" y="0"/>
                  </a:lnTo>
                  <a:lnTo>
                    <a:pt x="0" y="127"/>
                  </a:lnTo>
                  <a:lnTo>
                    <a:pt x="0" y="325"/>
                  </a:lnTo>
                  <a:lnTo>
                    <a:pt x="0" y="325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>
                <a:solidFill>
                  <a:srgbClr val="000000"/>
                </a:solidFill>
              </a:endParaRPr>
            </a:p>
          </p:txBody>
        </p:sp>
        <p:grpSp>
          <p:nvGrpSpPr>
            <p:cNvPr id="19" name="Group 22"/>
            <p:cNvGrpSpPr>
              <a:grpSpLocks/>
            </p:cNvGrpSpPr>
            <p:nvPr userDrawn="1"/>
          </p:nvGrpSpPr>
          <p:grpSpPr bwMode="auto">
            <a:xfrm>
              <a:off x="4986" y="2752"/>
              <a:ext cx="468" cy="667"/>
              <a:chOff x="4986" y="2752"/>
              <a:chExt cx="468" cy="667"/>
            </a:xfrm>
          </p:grpSpPr>
          <p:sp>
            <p:nvSpPr>
              <p:cNvPr id="20" name="Freeform 23"/>
              <p:cNvSpPr>
                <a:spLocks/>
              </p:cNvSpPr>
              <p:nvPr userDrawn="1"/>
            </p:nvSpPr>
            <p:spPr bwMode="auto">
              <a:xfrm rot="7320404">
                <a:off x="4987" y="3190"/>
                <a:ext cx="59" cy="61"/>
              </a:xfrm>
              <a:custGeom>
                <a:avLst/>
                <a:gdLst/>
                <a:ahLst/>
                <a:cxnLst>
                  <a:cxn ang="0">
                    <a:pos x="110" y="0"/>
                  </a:cxn>
                  <a:cxn ang="0">
                    <a:pos x="40" y="66"/>
                  </a:cxn>
                  <a:cxn ang="0">
                    <a:pos x="0" y="173"/>
                  </a:cxn>
                  <a:cxn ang="0">
                    <a:pos x="80" y="160"/>
                  </a:cxn>
                  <a:cxn ang="0">
                    <a:pos x="103" y="84"/>
                  </a:cxn>
                  <a:cxn ang="0">
                    <a:pos x="150" y="27"/>
                  </a:cxn>
                  <a:cxn ang="0">
                    <a:pos x="110" y="0"/>
                  </a:cxn>
                  <a:cxn ang="0">
                    <a:pos x="110" y="0"/>
                  </a:cxn>
                </a:cxnLst>
                <a:rect l="0" t="0" r="r" b="b"/>
                <a:pathLst>
                  <a:path w="150" h="173">
                    <a:moveTo>
                      <a:pt x="110" y="0"/>
                    </a:moveTo>
                    <a:lnTo>
                      <a:pt x="40" y="66"/>
                    </a:lnTo>
                    <a:lnTo>
                      <a:pt x="0" y="173"/>
                    </a:lnTo>
                    <a:lnTo>
                      <a:pt x="80" y="160"/>
                    </a:lnTo>
                    <a:lnTo>
                      <a:pt x="103" y="84"/>
                    </a:lnTo>
                    <a:lnTo>
                      <a:pt x="150" y="27"/>
                    </a:lnTo>
                    <a:lnTo>
                      <a:pt x="110" y="0"/>
                    </a:lnTo>
                    <a:lnTo>
                      <a:pt x="11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>
                  <a:solidFill>
                    <a:srgbClr val="000000"/>
                  </a:solidFill>
                </a:endParaRPr>
              </a:p>
            </p:txBody>
          </p:sp>
          <p:sp>
            <p:nvSpPr>
              <p:cNvPr id="21" name="Freeform 24"/>
              <p:cNvSpPr>
                <a:spLocks/>
              </p:cNvSpPr>
              <p:nvPr userDrawn="1"/>
            </p:nvSpPr>
            <p:spPr bwMode="auto">
              <a:xfrm rot="7320404">
                <a:off x="4887" y="2930"/>
                <a:ext cx="667" cy="311"/>
              </a:xfrm>
              <a:custGeom>
                <a:avLst/>
                <a:gdLst/>
                <a:ahLst/>
                <a:cxnLst>
                  <a:cxn ang="0">
                    <a:pos x="156" y="0"/>
                  </a:cxn>
                  <a:cxn ang="0">
                    <a:pos x="63" y="52"/>
                  </a:cxn>
                  <a:cxn ang="0">
                    <a:pos x="0" y="208"/>
                  </a:cxn>
                  <a:cxn ang="0">
                    <a:pos x="67" y="358"/>
                  </a:cxn>
                  <a:cxn ang="0">
                    <a:pos x="1182" y="867"/>
                  </a:cxn>
                  <a:cxn ang="0">
                    <a:pos x="1422" y="835"/>
                  </a:cxn>
                  <a:cxn ang="0">
                    <a:pos x="1616" y="880"/>
                  </a:cxn>
                  <a:cxn ang="0">
                    <a:pos x="1684" y="808"/>
                  </a:cxn>
                  <a:cxn ang="0">
                    <a:pos x="1502" y="664"/>
                  </a:cxn>
                  <a:cxn ang="0">
                    <a:pos x="1428" y="512"/>
                  </a:cxn>
                  <a:cxn ang="0">
                    <a:pos x="1369" y="527"/>
                  </a:cxn>
                  <a:cxn ang="0">
                    <a:pos x="1439" y="664"/>
                  </a:cxn>
                  <a:cxn ang="0">
                    <a:pos x="1578" y="810"/>
                  </a:cxn>
                  <a:cxn ang="0">
                    <a:pos x="1413" y="787"/>
                  </a:cxn>
                  <a:cxn ang="0">
                    <a:pos x="1219" y="814"/>
                  </a:cxn>
                  <a:cxn ang="0">
                    <a:pos x="1255" y="650"/>
                  </a:cxn>
                  <a:cxn ang="0">
                    <a:pos x="1338" y="538"/>
                  </a:cxn>
                  <a:cxn ang="0">
                    <a:pos x="1241" y="552"/>
                  </a:cxn>
                  <a:cxn ang="0">
                    <a:pos x="1165" y="658"/>
                  </a:cxn>
                  <a:cxn ang="0">
                    <a:pos x="1139" y="791"/>
                  </a:cxn>
                  <a:cxn ang="0">
                    <a:pos x="107" y="310"/>
                  </a:cxn>
                  <a:cxn ang="0">
                    <a:pos x="80" y="215"/>
                  </a:cxn>
                  <a:cxn ang="0">
                    <a:pos x="103" y="95"/>
                  </a:cxn>
                  <a:cxn ang="0">
                    <a:pos x="217" y="0"/>
                  </a:cxn>
                  <a:cxn ang="0">
                    <a:pos x="156" y="0"/>
                  </a:cxn>
                  <a:cxn ang="0">
                    <a:pos x="156" y="0"/>
                  </a:cxn>
                </a:cxnLst>
                <a:rect l="0" t="0" r="r" b="b"/>
                <a:pathLst>
                  <a:path w="1684" h="880">
                    <a:moveTo>
                      <a:pt x="156" y="0"/>
                    </a:moveTo>
                    <a:lnTo>
                      <a:pt x="63" y="52"/>
                    </a:lnTo>
                    <a:lnTo>
                      <a:pt x="0" y="208"/>
                    </a:lnTo>
                    <a:lnTo>
                      <a:pt x="67" y="358"/>
                    </a:lnTo>
                    <a:lnTo>
                      <a:pt x="1182" y="867"/>
                    </a:lnTo>
                    <a:lnTo>
                      <a:pt x="1422" y="835"/>
                    </a:lnTo>
                    <a:lnTo>
                      <a:pt x="1616" y="880"/>
                    </a:lnTo>
                    <a:lnTo>
                      <a:pt x="1684" y="808"/>
                    </a:lnTo>
                    <a:lnTo>
                      <a:pt x="1502" y="664"/>
                    </a:lnTo>
                    <a:lnTo>
                      <a:pt x="1428" y="512"/>
                    </a:lnTo>
                    <a:lnTo>
                      <a:pt x="1369" y="527"/>
                    </a:lnTo>
                    <a:lnTo>
                      <a:pt x="1439" y="664"/>
                    </a:lnTo>
                    <a:lnTo>
                      <a:pt x="1578" y="810"/>
                    </a:lnTo>
                    <a:lnTo>
                      <a:pt x="1413" y="787"/>
                    </a:lnTo>
                    <a:lnTo>
                      <a:pt x="1219" y="814"/>
                    </a:lnTo>
                    <a:lnTo>
                      <a:pt x="1255" y="650"/>
                    </a:lnTo>
                    <a:lnTo>
                      <a:pt x="1338" y="538"/>
                    </a:lnTo>
                    <a:lnTo>
                      <a:pt x="1241" y="552"/>
                    </a:lnTo>
                    <a:lnTo>
                      <a:pt x="1165" y="658"/>
                    </a:lnTo>
                    <a:lnTo>
                      <a:pt x="1139" y="791"/>
                    </a:lnTo>
                    <a:lnTo>
                      <a:pt x="107" y="310"/>
                    </a:lnTo>
                    <a:lnTo>
                      <a:pt x="80" y="215"/>
                    </a:lnTo>
                    <a:lnTo>
                      <a:pt x="103" y="95"/>
                    </a:lnTo>
                    <a:lnTo>
                      <a:pt x="217" y="0"/>
                    </a:lnTo>
                    <a:lnTo>
                      <a:pt x="156" y="0"/>
                    </a:lnTo>
                    <a:lnTo>
                      <a:pt x="156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>
                  <a:solidFill>
                    <a:srgbClr val="000000"/>
                  </a:solidFill>
                </a:endParaRPr>
              </a:p>
            </p:txBody>
          </p:sp>
          <p:sp>
            <p:nvSpPr>
              <p:cNvPr id="22" name="Freeform 25"/>
              <p:cNvSpPr>
                <a:spLocks/>
              </p:cNvSpPr>
              <p:nvPr userDrawn="1"/>
            </p:nvSpPr>
            <p:spPr bwMode="auto">
              <a:xfrm rot="7320404">
                <a:off x="5062" y="2997"/>
                <a:ext cx="472" cy="176"/>
              </a:xfrm>
              <a:custGeom>
                <a:avLst/>
                <a:gdLst/>
                <a:ahLst/>
                <a:cxnLst>
                  <a:cxn ang="0">
                    <a:pos x="100" y="0"/>
                  </a:cxn>
                  <a:cxn ang="0">
                    <a:pos x="1190" y="490"/>
                  </a:cxn>
                  <a:cxn ang="0">
                    <a:pos x="1076" y="500"/>
                  </a:cxn>
                  <a:cxn ang="0">
                    <a:pos x="0" y="27"/>
                  </a:cxn>
                  <a:cxn ang="0">
                    <a:pos x="100" y="0"/>
                  </a:cxn>
                  <a:cxn ang="0">
                    <a:pos x="100" y="0"/>
                  </a:cxn>
                </a:cxnLst>
                <a:rect l="0" t="0" r="r" b="b"/>
                <a:pathLst>
                  <a:path w="1190" h="500">
                    <a:moveTo>
                      <a:pt x="100" y="0"/>
                    </a:moveTo>
                    <a:lnTo>
                      <a:pt x="1190" y="490"/>
                    </a:lnTo>
                    <a:lnTo>
                      <a:pt x="1076" y="500"/>
                    </a:lnTo>
                    <a:lnTo>
                      <a:pt x="0" y="27"/>
                    </a:lnTo>
                    <a:lnTo>
                      <a:pt x="100" y="0"/>
                    </a:lnTo>
                    <a:lnTo>
                      <a:pt x="10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>
                  <a:solidFill>
                    <a:srgbClr val="000000"/>
                  </a:solidFill>
                </a:endParaRPr>
              </a:p>
            </p:txBody>
          </p:sp>
          <p:sp>
            <p:nvSpPr>
              <p:cNvPr id="23" name="Freeform 26"/>
              <p:cNvSpPr>
                <a:spLocks/>
              </p:cNvSpPr>
              <p:nvPr userDrawn="1"/>
            </p:nvSpPr>
            <p:spPr bwMode="auto">
              <a:xfrm rot="7320404">
                <a:off x="5364" y="2873"/>
                <a:ext cx="63" cy="118"/>
              </a:xfrm>
              <a:custGeom>
                <a:avLst/>
                <a:gdLst/>
                <a:ahLst/>
                <a:cxnLst>
                  <a:cxn ang="0">
                    <a:pos x="116" y="0"/>
                  </a:cxn>
                  <a:cxn ang="0">
                    <a:pos x="19" y="106"/>
                  </a:cxn>
                  <a:cxn ang="0">
                    <a:pos x="0" y="230"/>
                  </a:cxn>
                  <a:cxn ang="0">
                    <a:pos x="33" y="314"/>
                  </a:cxn>
                  <a:cxn ang="0">
                    <a:pos x="94" y="335"/>
                  </a:cxn>
                  <a:cxn ang="0">
                    <a:pos x="76" y="154"/>
                  </a:cxn>
                  <a:cxn ang="0">
                    <a:pos x="160" y="17"/>
                  </a:cxn>
                  <a:cxn ang="0">
                    <a:pos x="116" y="0"/>
                  </a:cxn>
                  <a:cxn ang="0">
                    <a:pos x="116" y="0"/>
                  </a:cxn>
                </a:cxnLst>
                <a:rect l="0" t="0" r="r" b="b"/>
                <a:pathLst>
                  <a:path w="160" h="335">
                    <a:moveTo>
                      <a:pt x="116" y="0"/>
                    </a:moveTo>
                    <a:lnTo>
                      <a:pt x="19" y="106"/>
                    </a:lnTo>
                    <a:lnTo>
                      <a:pt x="0" y="230"/>
                    </a:lnTo>
                    <a:lnTo>
                      <a:pt x="33" y="314"/>
                    </a:lnTo>
                    <a:lnTo>
                      <a:pt x="94" y="335"/>
                    </a:lnTo>
                    <a:lnTo>
                      <a:pt x="76" y="154"/>
                    </a:lnTo>
                    <a:lnTo>
                      <a:pt x="160" y="17"/>
                    </a:lnTo>
                    <a:lnTo>
                      <a:pt x="116" y="0"/>
                    </a:lnTo>
                    <a:lnTo>
                      <a:pt x="116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>
                  <a:solidFill>
                    <a:srgbClr val="000000"/>
                  </a:solidFill>
                </a:endParaRPr>
              </a:p>
            </p:txBody>
          </p:sp>
          <p:sp>
            <p:nvSpPr>
              <p:cNvPr id="24" name="Freeform 27"/>
              <p:cNvSpPr>
                <a:spLocks/>
              </p:cNvSpPr>
              <p:nvPr userDrawn="1"/>
            </p:nvSpPr>
            <p:spPr bwMode="auto">
              <a:xfrm rot="7320404">
                <a:off x="5137" y="3000"/>
                <a:ext cx="193" cy="104"/>
              </a:xfrm>
              <a:custGeom>
                <a:avLst/>
                <a:gdLst/>
                <a:ahLst/>
                <a:cxnLst>
                  <a:cxn ang="0">
                    <a:pos x="14" y="34"/>
                  </a:cxn>
                  <a:cxn ang="0">
                    <a:pos x="160" y="66"/>
                  </a:cxn>
                  <a:cxn ang="0">
                    <a:pos x="324" y="137"/>
                  </a:cxn>
                  <a:cxn ang="0">
                    <a:pos x="440" y="243"/>
                  </a:cxn>
                  <a:cxn ang="0">
                    <a:pos x="326" y="230"/>
                  </a:cxn>
                  <a:cxn ang="0">
                    <a:pos x="139" y="146"/>
                  </a:cxn>
                  <a:cxn ang="0">
                    <a:pos x="50" y="80"/>
                  </a:cxn>
                  <a:cxn ang="0">
                    <a:pos x="107" y="163"/>
                  </a:cxn>
                  <a:cxn ang="0">
                    <a:pos x="272" y="270"/>
                  </a:cxn>
                  <a:cxn ang="0">
                    <a:pos x="466" y="296"/>
                  </a:cxn>
                  <a:cxn ang="0">
                    <a:pos x="489" y="224"/>
                  </a:cxn>
                  <a:cxn ang="0">
                    <a:pos x="394" y="120"/>
                  </a:cxn>
                  <a:cxn ang="0">
                    <a:pos x="170" y="17"/>
                  </a:cxn>
                  <a:cxn ang="0">
                    <a:pos x="0" y="0"/>
                  </a:cxn>
                  <a:cxn ang="0">
                    <a:pos x="14" y="34"/>
                  </a:cxn>
                  <a:cxn ang="0">
                    <a:pos x="14" y="34"/>
                  </a:cxn>
                </a:cxnLst>
                <a:rect l="0" t="0" r="r" b="b"/>
                <a:pathLst>
                  <a:path w="489" h="296">
                    <a:moveTo>
                      <a:pt x="14" y="34"/>
                    </a:moveTo>
                    <a:lnTo>
                      <a:pt x="160" y="66"/>
                    </a:lnTo>
                    <a:lnTo>
                      <a:pt x="324" y="137"/>
                    </a:lnTo>
                    <a:lnTo>
                      <a:pt x="440" y="243"/>
                    </a:lnTo>
                    <a:lnTo>
                      <a:pt x="326" y="230"/>
                    </a:lnTo>
                    <a:lnTo>
                      <a:pt x="139" y="146"/>
                    </a:lnTo>
                    <a:lnTo>
                      <a:pt x="50" y="80"/>
                    </a:lnTo>
                    <a:lnTo>
                      <a:pt x="107" y="163"/>
                    </a:lnTo>
                    <a:lnTo>
                      <a:pt x="272" y="270"/>
                    </a:lnTo>
                    <a:lnTo>
                      <a:pt x="466" y="296"/>
                    </a:lnTo>
                    <a:lnTo>
                      <a:pt x="489" y="224"/>
                    </a:lnTo>
                    <a:lnTo>
                      <a:pt x="394" y="120"/>
                    </a:lnTo>
                    <a:lnTo>
                      <a:pt x="170" y="17"/>
                    </a:lnTo>
                    <a:lnTo>
                      <a:pt x="0" y="0"/>
                    </a:lnTo>
                    <a:lnTo>
                      <a:pt x="14" y="34"/>
                    </a:lnTo>
                    <a:lnTo>
                      <a:pt x="14" y="34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5" name="Freeform 28"/>
          <p:cNvSpPr>
            <a:spLocks/>
          </p:cNvSpPr>
          <p:nvPr/>
        </p:nvSpPr>
        <p:spPr bwMode="auto">
          <a:xfrm>
            <a:off x="901700" y="5054600"/>
            <a:ext cx="6807200" cy="728663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816" y="256"/>
              </a:cxn>
              <a:cxn ang="0">
                <a:pos x="1560" y="144"/>
              </a:cxn>
              <a:cxn ang="0">
                <a:pos x="1856" y="376"/>
              </a:cxn>
              <a:cxn ang="0">
                <a:pos x="2344" y="152"/>
              </a:cxn>
              <a:cxn ang="0">
                <a:pos x="3536" y="456"/>
              </a:cxn>
              <a:cxn ang="0">
                <a:pos x="4288" y="136"/>
              </a:cxn>
            </a:cxnLst>
            <a:rect l="0" t="0" r="r" b="b"/>
            <a:pathLst>
              <a:path w="4288" h="459">
                <a:moveTo>
                  <a:pt x="0" y="0"/>
                </a:moveTo>
                <a:cubicBezTo>
                  <a:pt x="136" y="43"/>
                  <a:pt x="556" y="232"/>
                  <a:pt x="816" y="256"/>
                </a:cubicBezTo>
                <a:cubicBezTo>
                  <a:pt x="1076" y="280"/>
                  <a:pt x="1387" y="124"/>
                  <a:pt x="1560" y="144"/>
                </a:cubicBezTo>
                <a:cubicBezTo>
                  <a:pt x="1733" y="164"/>
                  <a:pt x="1725" y="375"/>
                  <a:pt x="1856" y="376"/>
                </a:cubicBezTo>
                <a:cubicBezTo>
                  <a:pt x="1987" y="377"/>
                  <a:pt x="2064" y="139"/>
                  <a:pt x="2344" y="152"/>
                </a:cubicBezTo>
                <a:cubicBezTo>
                  <a:pt x="2624" y="165"/>
                  <a:pt x="3212" y="459"/>
                  <a:pt x="3536" y="456"/>
                </a:cubicBezTo>
                <a:cubicBezTo>
                  <a:pt x="3860" y="453"/>
                  <a:pt x="4165" y="188"/>
                  <a:pt x="4288" y="136"/>
                </a:cubicBezTo>
              </a:path>
            </a:pathLst>
          </a:custGeom>
          <a:noFill/>
          <a:ln w="76200" cap="flat" cmpd="sng">
            <a:solidFill>
              <a:schemeClr val="folHlink"/>
            </a:solidFill>
            <a:prstDash val="solid"/>
            <a:round/>
            <a:headEnd/>
            <a:tailEnd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26" name="Freeform 29"/>
          <p:cNvSpPr>
            <a:spLocks/>
          </p:cNvSpPr>
          <p:nvPr/>
        </p:nvSpPr>
        <p:spPr bwMode="auto">
          <a:xfrm>
            <a:off x="4076700" y="1930400"/>
            <a:ext cx="889000" cy="381000"/>
          </a:xfrm>
          <a:custGeom>
            <a:avLst/>
            <a:gdLst/>
            <a:ahLst/>
            <a:cxnLst>
              <a:cxn ang="0">
                <a:pos x="0" y="32"/>
              </a:cxn>
              <a:cxn ang="0">
                <a:pos x="280" y="144"/>
              </a:cxn>
              <a:cxn ang="0">
                <a:pos x="448" y="16"/>
              </a:cxn>
              <a:cxn ang="0">
                <a:pos x="560" y="240"/>
              </a:cxn>
            </a:cxnLst>
            <a:rect l="0" t="0" r="r" b="b"/>
            <a:pathLst>
              <a:path w="560" h="240">
                <a:moveTo>
                  <a:pt x="0" y="32"/>
                </a:moveTo>
                <a:cubicBezTo>
                  <a:pt x="102" y="89"/>
                  <a:pt x="205" y="147"/>
                  <a:pt x="280" y="144"/>
                </a:cubicBezTo>
                <a:cubicBezTo>
                  <a:pt x="355" y="141"/>
                  <a:pt x="401" y="0"/>
                  <a:pt x="448" y="16"/>
                </a:cubicBezTo>
                <a:cubicBezTo>
                  <a:pt x="495" y="32"/>
                  <a:pt x="541" y="201"/>
                  <a:pt x="560" y="240"/>
                </a:cubicBezTo>
              </a:path>
            </a:pathLst>
          </a:custGeom>
          <a:noFill/>
          <a:ln w="114300" cmpd="sng">
            <a:solidFill>
              <a:schemeClr val="tx2"/>
            </a:solidFill>
            <a:round/>
            <a:headEnd/>
            <a:tailEnd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ctrTitle"/>
          </p:nvPr>
        </p:nvSpPr>
        <p:spPr>
          <a:xfrm>
            <a:off x="1371600" y="1511300"/>
            <a:ext cx="6400800" cy="2273300"/>
          </a:xfrm>
          <a:effectLst>
            <a:outerShdw dist="45791" dir="2021404" algn="ctr" rotWithShape="0">
              <a:schemeClr val="bg2"/>
            </a:outerShdw>
          </a:effectLst>
        </p:spPr>
        <p:txBody>
          <a:bodyPr/>
          <a:lstStyle>
            <a:lvl1pPr>
              <a:defRPr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14340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549400" y="4051300"/>
            <a:ext cx="6032500" cy="1003300"/>
          </a:xfrm>
        </p:spPr>
        <p:txBody>
          <a:bodyPr/>
          <a:lstStyle>
            <a:lvl1pPr marL="0" indent="0" algn="ctr">
              <a:buFontTx/>
              <a:buNone/>
              <a:defRPr sz="2800"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27" name="Rectangle 5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28" name="Rectangle 6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29" name="Rectangle 7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CF4E01C4-C896-42B2-88E9-5AEAC837B5F8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8222648"/>
      </p:ext>
    </p:extLst>
  </p:cSld>
  <p:clrMapOvr>
    <a:masterClrMapping/>
  </p:clrMapOvr>
  <p:transition advClick="0" advTm="5000">
    <p:random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F7FD92-9125-4245-AC26-70E670FDFD1D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3807483"/>
      </p:ext>
    </p:extLst>
  </p:cSld>
  <p:clrMapOvr>
    <a:masterClrMapping/>
  </p:clrMapOvr>
  <p:transition advClick="0" advTm="5000">
    <p:random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82A8BC-3893-4BE4-882C-15F477FFD5AE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749463"/>
      </p:ext>
    </p:extLst>
  </p:cSld>
  <p:clrMapOvr>
    <a:masterClrMapping/>
  </p:clrMapOvr>
  <p:transition advClick="0" advTm="5000">
    <p:random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85800" y="1828800"/>
            <a:ext cx="3771900" cy="3657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10100" y="1828800"/>
            <a:ext cx="3771900" cy="3657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E5F960-CCA7-4914-822C-10B6DA4A1DFA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8609028"/>
      </p:ext>
    </p:extLst>
  </p:cSld>
  <p:clrMapOvr>
    <a:masterClrMapping/>
  </p:clrMapOvr>
  <p:transition advClick="0" advTm="5000">
    <p:random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6D02A4-24E4-4077-B6A6-C642789D1E3E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1654154"/>
      </p:ext>
    </p:extLst>
  </p:cSld>
  <p:clrMapOvr>
    <a:masterClrMapping/>
  </p:clrMapOvr>
  <p:transition advClick="0" advTm="5000">
    <p:random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E1648E-8B8F-4DAF-830A-29E3C1A80323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315070"/>
      </p:ext>
    </p:extLst>
  </p:cSld>
  <p:clrMapOvr>
    <a:masterClrMapping/>
  </p:clrMapOvr>
  <p:transition advClick="0" advTm="5000">
    <p:random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550375-28BA-4127-A614-AF6789DFE965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7337017"/>
      </p:ext>
    </p:extLst>
  </p:cSld>
  <p:clrMapOvr>
    <a:masterClrMapping/>
  </p:clrMapOvr>
  <p:transition advClick="0" advTm="5000">
    <p:random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03B376-D1D9-4A7D-8233-5D160EA291F7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4780181"/>
      </p:ext>
    </p:extLst>
  </p:cSld>
  <p:clrMapOvr>
    <a:masterClrMapping/>
  </p:clrMapOvr>
  <p:transition advClick="0" advTm="5000">
    <p:rand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B9BBE15-BA7B-4556-8B6B-16C10B6D359A}" type="datetimeFigureOut">
              <a:rPr lang="ru-RU" smtClean="0"/>
              <a:pPr/>
              <a:t>11.11.2016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7485D6E-9676-4A2E-9D4F-BB7946EA448A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82CE6D-83F0-48D7-99F2-CB39E7C53AA9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5400662"/>
      </p:ext>
    </p:extLst>
  </p:cSld>
  <p:clrMapOvr>
    <a:masterClrMapping/>
  </p:clrMapOvr>
  <p:transition advClick="0" advTm="5000">
    <p:random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C2A490-459A-428E-86E8-4596C70C8F06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5548555"/>
      </p:ext>
    </p:extLst>
  </p:cSld>
  <p:clrMapOvr>
    <a:masterClrMapping/>
  </p:clrMapOvr>
  <p:transition advClick="0" advTm="5000">
    <p:random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457950" y="152400"/>
            <a:ext cx="1924050" cy="5334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85800" y="152400"/>
            <a:ext cx="5619750" cy="53340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EF021B-471E-47DA-BB87-3084D642E254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9792030"/>
      </p:ext>
    </p:extLst>
  </p:cSld>
  <p:clrMapOvr>
    <a:masterClrMapping/>
  </p:clrMapOvr>
  <p:transition advClick="0" advTm="5000">
    <p:random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 flipV="1">
            <a:off x="5410200" y="3810000"/>
            <a:ext cx="3733800" cy="90488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 flipV="1">
            <a:off x="5410200" y="3897313"/>
            <a:ext cx="3733800" cy="19208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 flipV="1">
            <a:off x="5410200" y="4114800"/>
            <a:ext cx="3733800" cy="9525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 flipV="1">
            <a:off x="5410200" y="4164013"/>
            <a:ext cx="1965325" cy="19050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 flipV="1">
            <a:off x="5410200" y="4198938"/>
            <a:ext cx="1965325" cy="9525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 useBgFill="1">
        <p:nvSpPr>
          <p:cNvPr id="11" name="Скругленный прямоугольник 10"/>
          <p:cNvSpPr/>
          <p:nvPr/>
        </p:nvSpPr>
        <p:spPr bwMode="white">
          <a:xfrm>
            <a:off x="5410200" y="3962400"/>
            <a:ext cx="3063875" cy="26988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 useBgFill="1">
        <p:nvSpPr>
          <p:cNvPr id="12" name="Скругленный прямоугольник 11"/>
          <p:cNvSpPr/>
          <p:nvPr/>
        </p:nvSpPr>
        <p:spPr bwMode="white">
          <a:xfrm>
            <a:off x="7377113" y="4060825"/>
            <a:ext cx="1600200" cy="36513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0" y="3649663"/>
            <a:ext cx="9144000" cy="24447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0" y="3675063"/>
            <a:ext cx="9144000" cy="1412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 flipV="1">
            <a:off x="6413500" y="3643313"/>
            <a:ext cx="2730500" cy="24765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0" y="0"/>
            <a:ext cx="9144000" cy="370205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17" name="Дата 27"/>
          <p:cNvSpPr>
            <a:spLocks noGrp="1"/>
          </p:cNvSpPr>
          <p:nvPr>
            <p:ph type="dt" sz="half" idx="10"/>
          </p:nvPr>
        </p:nvSpPr>
        <p:spPr>
          <a:xfrm>
            <a:off x="6705600" y="4206875"/>
            <a:ext cx="960438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438086"/>
              </a:solidFill>
            </a:endParaRPr>
          </a:p>
        </p:txBody>
      </p:sp>
      <p:sp>
        <p:nvSpPr>
          <p:cNvPr id="18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438086"/>
              </a:solidFill>
            </a:endParaRPr>
          </a:p>
        </p:txBody>
      </p:sp>
      <p:sp>
        <p:nvSpPr>
          <p:cNvPr id="1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20088" y="1588"/>
            <a:ext cx="747712" cy="365125"/>
          </a:xfrm>
        </p:spPr>
        <p:txBody>
          <a:bodyPr/>
          <a:lstStyle>
            <a:lvl1pPr algn="r">
              <a:defRPr sz="1800" smtClean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0A0037A7-8B64-4F90-BCD6-5C8EEDFCD2B3}" type="slidenum">
              <a:rPr lang="ru-RU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873543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438086"/>
              </a:solidFill>
            </a:endParaRPr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438086"/>
              </a:solidFill>
            </a:endParaRPr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01A698-3E8B-42E3-9E6F-B6EDA7032E5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270721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438086"/>
              </a:solidFill>
            </a:endParaRPr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438086"/>
              </a:solidFill>
            </a:endParaRPr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1ADD5E-F14E-4035-A6F1-5347E0EFE71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211107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438086"/>
              </a:solidFill>
            </a:endParaRPr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438086"/>
              </a:solidFill>
            </a:endParaRPr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AB780C-9868-4B28-98B8-61BD1172439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710684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/>
          <a:lstStyle>
            <a:lvl1pPr>
              <a:defRPr sz="4000" b="0" i="0" cap="none" baseline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438086"/>
              </a:solidFill>
            </a:endParaRPr>
          </a:p>
        </p:txBody>
      </p:sp>
      <p:sp>
        <p:nvSpPr>
          <p:cNvPr id="8" name="Номер слайда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7F41B6EC-45B8-443B-811C-B7B86330B5B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9" name="Нижний колонтитул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43808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05679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6583363" y="612775"/>
            <a:ext cx="957262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438086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438086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176E5F-D5DB-49E1-957B-ACE2AD7C450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077728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438086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438086"/>
              </a:solidFill>
            </a:endParaRPr>
          </a:p>
        </p:txBody>
      </p:sp>
      <p:sp>
        <p:nvSpPr>
          <p:cNvPr id="4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3771E0-873E-4EC3-9031-3FA2EB91730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29667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B9BBE15-BA7B-4556-8B6B-16C10B6D359A}" type="datetimeFigureOut">
              <a:rPr lang="ru-RU" smtClean="0"/>
              <a:pPr/>
              <a:t>11.11.2016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7485D6E-9676-4A2E-9D4F-BB7946EA448A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438086"/>
              </a:solidFill>
            </a:endParaRPr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438086"/>
              </a:solidFill>
            </a:endParaRPr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96BA72-B288-4340-923E-110E722946D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096018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438086"/>
              </a:solidFill>
            </a:endParaRPr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438086"/>
              </a:solidFill>
            </a:endParaRPr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63111A-1374-41AD-A521-09D5BCA55A1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367495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438086"/>
              </a:solidFill>
            </a:endParaRPr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438086"/>
              </a:solidFill>
            </a:endParaRPr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C1E13A-88BA-41F1-8639-B86B88BDF96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290846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438086"/>
              </a:solidFill>
            </a:endParaRPr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438086"/>
              </a:solidFill>
            </a:endParaRPr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065F18-7C6E-4EBF-ACE5-58F342A1BC5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82773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B9BBE15-BA7B-4556-8B6B-16C10B6D359A}" type="datetimeFigureOut">
              <a:rPr lang="ru-RU" smtClean="0"/>
              <a:pPr/>
              <a:t>11.11.2016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7485D6E-9676-4A2E-9D4F-BB7946EA448A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B9BBE15-BA7B-4556-8B6B-16C10B6D359A}" type="datetimeFigureOut">
              <a:rPr lang="ru-RU" smtClean="0"/>
              <a:pPr/>
              <a:t>11.11.2016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7485D6E-9676-4A2E-9D4F-BB7946EA448A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B9BBE15-BA7B-4556-8B6B-16C10B6D359A}" type="datetimeFigureOut">
              <a:rPr lang="ru-RU" smtClean="0"/>
              <a:pPr/>
              <a:t>11.11.2016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7485D6E-9676-4A2E-9D4F-BB7946EA448A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B9BBE15-BA7B-4556-8B6B-16C10B6D359A}" type="datetimeFigureOut">
              <a:rPr lang="ru-RU" smtClean="0"/>
              <a:pPr/>
              <a:t>11.11.2016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7485D6E-9676-4A2E-9D4F-BB7946EA448A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B9BBE15-BA7B-4556-8B6B-16C10B6D359A}" type="datetimeFigureOut">
              <a:rPr lang="ru-RU" smtClean="0"/>
              <a:pPr/>
              <a:t>11.11.2016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7485D6E-9676-4A2E-9D4F-BB7946EA448A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B9BBE15-BA7B-4556-8B6B-16C10B6D359A}" type="datetimeFigureOut">
              <a:rPr lang="ru-RU" smtClean="0"/>
              <a:pPr/>
              <a:t>11.11.2016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7485D6E-9676-4A2E-9D4F-BB7946EA448A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dirty="0" smtClean="0"/>
              <a:t>Вставка рисунка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2B9BBE15-BA7B-4556-8B6B-16C10B6D359A}" type="datetimeFigureOut">
              <a:rPr lang="ru-RU" smtClean="0"/>
              <a:pPr/>
              <a:t>11.11.2016</a:t>
            </a:fld>
            <a:endParaRPr lang="ru-RU" dirty="0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D7485D6E-9676-4A2E-9D4F-BB7946EA448A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Freeform 2"/>
          <p:cNvSpPr>
            <a:spLocks/>
          </p:cNvSpPr>
          <p:nvPr/>
        </p:nvSpPr>
        <p:spPr bwMode="auto">
          <a:xfrm rot="-3172564">
            <a:off x="7777957" y="-15081"/>
            <a:ext cx="1162050" cy="2084387"/>
          </a:xfrm>
          <a:custGeom>
            <a:avLst/>
            <a:gdLst/>
            <a:ahLst/>
            <a:cxnLst>
              <a:cxn ang="0">
                <a:pos x="2903" y="433"/>
              </a:cxn>
              <a:cxn ang="0">
                <a:pos x="2565" y="80"/>
              </a:cxn>
              <a:cxn ang="0">
                <a:pos x="2241" y="0"/>
              </a:cxn>
              <a:cxn ang="0">
                <a:pos x="110" y="2811"/>
              </a:cxn>
              <a:cxn ang="0">
                <a:pos x="110" y="3228"/>
              </a:cxn>
              <a:cxn ang="0">
                <a:pos x="0" y="3631"/>
              </a:cxn>
              <a:cxn ang="0">
                <a:pos x="72" y="3686"/>
              </a:cxn>
              <a:cxn ang="0">
                <a:pos x="441" y="3355"/>
              </a:cxn>
              <a:cxn ang="0">
                <a:pos x="740" y="3228"/>
              </a:cxn>
              <a:cxn ang="0">
                <a:pos x="2903" y="433"/>
              </a:cxn>
              <a:cxn ang="0">
                <a:pos x="2903" y="433"/>
              </a:cxn>
            </a:cxnLst>
            <a:rect l="0" t="0" r="r" b="b"/>
            <a:pathLst>
              <a:path w="2903" h="3686">
                <a:moveTo>
                  <a:pt x="2903" y="433"/>
                </a:moveTo>
                <a:lnTo>
                  <a:pt x="2565" y="80"/>
                </a:lnTo>
                <a:lnTo>
                  <a:pt x="2241" y="0"/>
                </a:lnTo>
                <a:lnTo>
                  <a:pt x="110" y="2811"/>
                </a:lnTo>
                <a:lnTo>
                  <a:pt x="110" y="3228"/>
                </a:lnTo>
                <a:lnTo>
                  <a:pt x="0" y="3631"/>
                </a:lnTo>
                <a:lnTo>
                  <a:pt x="72" y="3686"/>
                </a:lnTo>
                <a:lnTo>
                  <a:pt x="441" y="3355"/>
                </a:lnTo>
                <a:lnTo>
                  <a:pt x="740" y="3228"/>
                </a:lnTo>
                <a:lnTo>
                  <a:pt x="2903" y="433"/>
                </a:lnTo>
                <a:lnTo>
                  <a:pt x="2903" y="433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152400"/>
            <a:ext cx="6870700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828800"/>
            <a:ext cx="7696200" cy="365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3317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3716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3318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5560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3319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183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2A808E3-FC70-483D-BB7E-38A6DF10E318}" type="slidenum">
              <a:rPr lang="ru-RU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13320" name="Freeform 8"/>
          <p:cNvSpPr>
            <a:spLocks/>
          </p:cNvSpPr>
          <p:nvPr/>
        </p:nvSpPr>
        <p:spPr bwMode="auto">
          <a:xfrm rot="-3172564">
            <a:off x="7865269" y="24607"/>
            <a:ext cx="1165225" cy="2097087"/>
          </a:xfrm>
          <a:custGeom>
            <a:avLst/>
            <a:gdLst/>
            <a:ahLst/>
            <a:cxnLst>
              <a:cxn ang="0">
                <a:pos x="2293" y="0"/>
              </a:cxn>
              <a:cxn ang="0">
                <a:pos x="130" y="2835"/>
              </a:cxn>
              <a:cxn ang="0">
                <a:pos x="131" y="3201"/>
              </a:cxn>
              <a:cxn ang="0">
                <a:pos x="0" y="3633"/>
              </a:cxn>
              <a:cxn ang="0">
                <a:pos x="50" y="3703"/>
              </a:cxn>
              <a:cxn ang="0">
                <a:pos x="422" y="3352"/>
              </a:cxn>
              <a:cxn ang="0">
                <a:pos x="763" y="3220"/>
              </a:cxn>
              <a:cxn ang="0">
                <a:pos x="2911" y="428"/>
              </a:cxn>
              <a:cxn ang="0">
                <a:pos x="2589" y="96"/>
              </a:cxn>
              <a:cxn ang="0">
                <a:pos x="2293" y="0"/>
              </a:cxn>
              <a:cxn ang="0">
                <a:pos x="2293" y="0"/>
              </a:cxn>
            </a:cxnLst>
            <a:rect l="0" t="0" r="r" b="b"/>
            <a:pathLst>
              <a:path w="2911" h="3703">
                <a:moveTo>
                  <a:pt x="2293" y="0"/>
                </a:moveTo>
                <a:lnTo>
                  <a:pt x="130" y="2835"/>
                </a:lnTo>
                <a:lnTo>
                  <a:pt x="131" y="3201"/>
                </a:lnTo>
                <a:lnTo>
                  <a:pt x="0" y="3633"/>
                </a:lnTo>
                <a:lnTo>
                  <a:pt x="50" y="3703"/>
                </a:lnTo>
                <a:lnTo>
                  <a:pt x="422" y="3352"/>
                </a:lnTo>
                <a:lnTo>
                  <a:pt x="763" y="3220"/>
                </a:lnTo>
                <a:lnTo>
                  <a:pt x="2911" y="428"/>
                </a:lnTo>
                <a:lnTo>
                  <a:pt x="2589" y="96"/>
                </a:lnTo>
                <a:lnTo>
                  <a:pt x="2293" y="0"/>
                </a:lnTo>
                <a:lnTo>
                  <a:pt x="2293" y="0"/>
                </a:lnTo>
                <a:close/>
              </a:path>
            </a:pathLst>
          </a:custGeom>
          <a:solidFill>
            <a:schemeClr val="folHlink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3321" name="Freeform 9"/>
          <p:cNvSpPr>
            <a:spLocks/>
          </p:cNvSpPr>
          <p:nvPr/>
        </p:nvSpPr>
        <p:spPr bwMode="auto">
          <a:xfrm rot="-3172564">
            <a:off x="7831138" y="192088"/>
            <a:ext cx="1025525" cy="1571625"/>
          </a:xfrm>
          <a:custGeom>
            <a:avLst/>
            <a:gdLst/>
            <a:ahLst/>
            <a:cxnLst>
              <a:cxn ang="0">
                <a:pos x="0" y="2485"/>
              </a:cxn>
              <a:cxn ang="0">
                <a:pos x="432" y="2553"/>
              </a:cxn>
              <a:cxn ang="0">
                <a:pos x="736" y="2777"/>
              </a:cxn>
              <a:cxn ang="0">
                <a:pos x="2561" y="399"/>
              </a:cxn>
              <a:cxn ang="0">
                <a:pos x="2118" y="82"/>
              </a:cxn>
              <a:cxn ang="0">
                <a:pos x="1898" y="0"/>
              </a:cxn>
              <a:cxn ang="0">
                <a:pos x="0" y="2485"/>
              </a:cxn>
              <a:cxn ang="0">
                <a:pos x="0" y="2485"/>
              </a:cxn>
            </a:cxnLst>
            <a:rect l="0" t="0" r="r" b="b"/>
            <a:pathLst>
              <a:path w="2561" h="2777">
                <a:moveTo>
                  <a:pt x="0" y="2485"/>
                </a:moveTo>
                <a:lnTo>
                  <a:pt x="432" y="2553"/>
                </a:lnTo>
                <a:lnTo>
                  <a:pt x="736" y="2777"/>
                </a:lnTo>
                <a:lnTo>
                  <a:pt x="2561" y="399"/>
                </a:lnTo>
                <a:lnTo>
                  <a:pt x="2118" y="82"/>
                </a:lnTo>
                <a:lnTo>
                  <a:pt x="1898" y="0"/>
                </a:lnTo>
                <a:lnTo>
                  <a:pt x="0" y="2485"/>
                </a:lnTo>
                <a:lnTo>
                  <a:pt x="0" y="2485"/>
                </a:lnTo>
                <a:close/>
              </a:path>
            </a:pathLst>
          </a:custGeom>
          <a:solidFill>
            <a:schemeClr val="bg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grpSp>
        <p:nvGrpSpPr>
          <p:cNvPr id="3082" name="Group 10"/>
          <p:cNvGrpSpPr>
            <a:grpSpLocks/>
          </p:cNvGrpSpPr>
          <p:nvPr/>
        </p:nvGrpSpPr>
        <p:grpSpPr bwMode="auto">
          <a:xfrm>
            <a:off x="7938" y="5540375"/>
            <a:ext cx="1784350" cy="1246188"/>
            <a:chOff x="5" y="3490"/>
            <a:chExt cx="1124" cy="785"/>
          </a:xfrm>
        </p:grpSpPr>
        <p:sp>
          <p:nvSpPr>
            <p:cNvPr id="13323" name="Freeform 11"/>
            <p:cNvSpPr>
              <a:spLocks/>
            </p:cNvSpPr>
            <p:nvPr userDrawn="1"/>
          </p:nvSpPr>
          <p:spPr bwMode="auto">
            <a:xfrm>
              <a:off x="24" y="3505"/>
              <a:ext cx="1089" cy="649"/>
            </a:xfrm>
            <a:custGeom>
              <a:avLst/>
              <a:gdLst/>
              <a:ahLst/>
              <a:cxnLst>
                <a:cxn ang="0">
                  <a:pos x="1587" y="1260"/>
                </a:cxn>
                <a:cxn ang="0">
                  <a:pos x="1420" y="1106"/>
                </a:cxn>
                <a:cxn ang="0">
                  <a:pos x="1331" y="477"/>
                </a:cxn>
                <a:cxn ang="0">
                  <a:pos x="2139" y="330"/>
                </a:cxn>
                <a:cxn ang="0">
                  <a:pos x="2177" y="203"/>
                </a:cxn>
                <a:cxn ang="0">
                  <a:pos x="2099" y="100"/>
                </a:cxn>
                <a:cxn ang="0">
                  <a:pos x="1276" y="211"/>
                </a:cxn>
                <a:cxn ang="0">
                  <a:pos x="1219" y="32"/>
                </a:cxn>
                <a:cxn ang="0">
                  <a:pos x="1085" y="0"/>
                </a:cxn>
                <a:cxn ang="0">
                  <a:pos x="958" y="28"/>
                </a:cxn>
                <a:cxn ang="0">
                  <a:pos x="888" y="106"/>
                </a:cxn>
                <a:cxn ang="0">
                  <a:pos x="937" y="285"/>
                </a:cxn>
                <a:cxn ang="0">
                  <a:pos x="660" y="441"/>
                </a:cxn>
                <a:cxn ang="0">
                  <a:pos x="983" y="473"/>
                </a:cxn>
                <a:cxn ang="0">
                  <a:pos x="1112" y="889"/>
                </a:cxn>
                <a:cxn ang="0">
                  <a:pos x="141" y="469"/>
                </a:cxn>
                <a:cxn ang="0">
                  <a:pos x="46" y="509"/>
                </a:cxn>
                <a:cxn ang="0">
                  <a:pos x="0" y="636"/>
                </a:cxn>
                <a:cxn ang="0">
                  <a:pos x="55" y="779"/>
                </a:cxn>
                <a:cxn ang="0">
                  <a:pos x="1139" y="1288"/>
                </a:cxn>
                <a:cxn ang="0">
                  <a:pos x="1378" y="1256"/>
                </a:cxn>
                <a:cxn ang="0">
                  <a:pos x="1570" y="1298"/>
                </a:cxn>
                <a:cxn ang="0">
                  <a:pos x="1587" y="1260"/>
                </a:cxn>
                <a:cxn ang="0">
                  <a:pos x="1587" y="1260"/>
                </a:cxn>
              </a:cxnLst>
              <a:rect l="0" t="0" r="r" b="b"/>
              <a:pathLst>
                <a:path w="2177" h="1298">
                  <a:moveTo>
                    <a:pt x="1587" y="1260"/>
                  </a:moveTo>
                  <a:lnTo>
                    <a:pt x="1420" y="1106"/>
                  </a:lnTo>
                  <a:lnTo>
                    <a:pt x="1331" y="477"/>
                  </a:lnTo>
                  <a:lnTo>
                    <a:pt x="2139" y="330"/>
                  </a:lnTo>
                  <a:lnTo>
                    <a:pt x="2177" y="203"/>
                  </a:lnTo>
                  <a:lnTo>
                    <a:pt x="2099" y="100"/>
                  </a:lnTo>
                  <a:lnTo>
                    <a:pt x="1276" y="211"/>
                  </a:lnTo>
                  <a:lnTo>
                    <a:pt x="1219" y="32"/>
                  </a:lnTo>
                  <a:lnTo>
                    <a:pt x="1085" y="0"/>
                  </a:lnTo>
                  <a:lnTo>
                    <a:pt x="958" y="28"/>
                  </a:lnTo>
                  <a:lnTo>
                    <a:pt x="888" y="106"/>
                  </a:lnTo>
                  <a:lnTo>
                    <a:pt x="937" y="285"/>
                  </a:lnTo>
                  <a:lnTo>
                    <a:pt x="660" y="441"/>
                  </a:lnTo>
                  <a:lnTo>
                    <a:pt x="983" y="473"/>
                  </a:lnTo>
                  <a:lnTo>
                    <a:pt x="1112" y="889"/>
                  </a:lnTo>
                  <a:lnTo>
                    <a:pt x="141" y="469"/>
                  </a:lnTo>
                  <a:lnTo>
                    <a:pt x="46" y="509"/>
                  </a:lnTo>
                  <a:lnTo>
                    <a:pt x="0" y="636"/>
                  </a:lnTo>
                  <a:lnTo>
                    <a:pt x="55" y="779"/>
                  </a:lnTo>
                  <a:lnTo>
                    <a:pt x="1139" y="1288"/>
                  </a:lnTo>
                  <a:lnTo>
                    <a:pt x="1378" y="1256"/>
                  </a:lnTo>
                  <a:lnTo>
                    <a:pt x="1570" y="1298"/>
                  </a:lnTo>
                  <a:lnTo>
                    <a:pt x="1587" y="1260"/>
                  </a:lnTo>
                  <a:lnTo>
                    <a:pt x="1587" y="1260"/>
                  </a:lnTo>
                  <a:close/>
                </a:path>
              </a:pathLst>
            </a:custGeom>
            <a:solidFill>
              <a:srgbClr val="F8F8F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3324" name="Freeform 12"/>
            <p:cNvSpPr>
              <a:spLocks/>
            </p:cNvSpPr>
            <p:nvPr userDrawn="1"/>
          </p:nvSpPr>
          <p:spPr bwMode="auto">
            <a:xfrm>
              <a:off x="1022" y="3582"/>
              <a:ext cx="71" cy="129"/>
            </a:xfrm>
            <a:custGeom>
              <a:avLst/>
              <a:gdLst/>
              <a:ahLst/>
              <a:cxnLst>
                <a:cxn ang="0">
                  <a:pos x="0" y="7"/>
                </a:cxn>
                <a:cxn ang="0">
                  <a:pos x="120" y="0"/>
                </a:cxn>
                <a:cxn ang="0">
                  <a:pos x="143" y="233"/>
                </a:cxn>
                <a:cxn ang="0">
                  <a:pos x="8" y="258"/>
                </a:cxn>
                <a:cxn ang="0">
                  <a:pos x="0" y="7"/>
                </a:cxn>
                <a:cxn ang="0">
                  <a:pos x="0" y="7"/>
                </a:cxn>
              </a:cxnLst>
              <a:rect l="0" t="0" r="r" b="b"/>
              <a:pathLst>
                <a:path w="143" h="258">
                  <a:moveTo>
                    <a:pt x="0" y="7"/>
                  </a:moveTo>
                  <a:lnTo>
                    <a:pt x="120" y="0"/>
                  </a:lnTo>
                  <a:lnTo>
                    <a:pt x="143" y="233"/>
                  </a:lnTo>
                  <a:lnTo>
                    <a:pt x="8" y="258"/>
                  </a:lnTo>
                  <a:lnTo>
                    <a:pt x="0" y="7"/>
                  </a:lnTo>
                  <a:lnTo>
                    <a:pt x="0" y="7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3325" name="Freeform 13"/>
            <p:cNvSpPr>
              <a:spLocks/>
            </p:cNvSpPr>
            <p:nvPr userDrawn="1"/>
          </p:nvSpPr>
          <p:spPr bwMode="auto">
            <a:xfrm>
              <a:off x="20" y="3774"/>
              <a:ext cx="792" cy="410"/>
            </a:xfrm>
            <a:custGeom>
              <a:avLst/>
              <a:gdLst/>
              <a:ahLst/>
              <a:cxnLst>
                <a:cxn ang="0">
                  <a:pos x="137" y="0"/>
                </a:cxn>
                <a:cxn ang="0">
                  <a:pos x="1331" y="519"/>
                </a:cxn>
                <a:cxn ang="0">
                  <a:pos x="1428" y="638"/>
                </a:cxn>
                <a:cxn ang="0">
                  <a:pos x="1586" y="792"/>
                </a:cxn>
                <a:cxn ang="0">
                  <a:pos x="1565" y="821"/>
                </a:cxn>
                <a:cxn ang="0">
                  <a:pos x="1350" y="787"/>
                </a:cxn>
                <a:cxn ang="0">
                  <a:pos x="1145" y="811"/>
                </a:cxn>
                <a:cxn ang="0">
                  <a:pos x="42" y="298"/>
                </a:cxn>
                <a:cxn ang="0">
                  <a:pos x="0" y="150"/>
                </a:cxn>
                <a:cxn ang="0">
                  <a:pos x="46" y="32"/>
                </a:cxn>
                <a:cxn ang="0">
                  <a:pos x="137" y="0"/>
                </a:cxn>
                <a:cxn ang="0">
                  <a:pos x="137" y="0"/>
                </a:cxn>
              </a:cxnLst>
              <a:rect l="0" t="0" r="r" b="b"/>
              <a:pathLst>
                <a:path w="1586" h="821">
                  <a:moveTo>
                    <a:pt x="137" y="0"/>
                  </a:moveTo>
                  <a:lnTo>
                    <a:pt x="1331" y="519"/>
                  </a:lnTo>
                  <a:lnTo>
                    <a:pt x="1428" y="638"/>
                  </a:lnTo>
                  <a:lnTo>
                    <a:pt x="1586" y="792"/>
                  </a:lnTo>
                  <a:lnTo>
                    <a:pt x="1565" y="821"/>
                  </a:lnTo>
                  <a:lnTo>
                    <a:pt x="1350" y="787"/>
                  </a:lnTo>
                  <a:lnTo>
                    <a:pt x="1145" y="811"/>
                  </a:lnTo>
                  <a:lnTo>
                    <a:pt x="42" y="298"/>
                  </a:lnTo>
                  <a:lnTo>
                    <a:pt x="0" y="150"/>
                  </a:lnTo>
                  <a:lnTo>
                    <a:pt x="46" y="32"/>
                  </a:lnTo>
                  <a:lnTo>
                    <a:pt x="137" y="0"/>
                  </a:lnTo>
                  <a:lnTo>
                    <a:pt x="137" y="0"/>
                  </a:ln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3326" name="Freeform 14"/>
            <p:cNvSpPr>
              <a:spLocks/>
            </p:cNvSpPr>
            <p:nvPr userDrawn="1"/>
          </p:nvSpPr>
          <p:spPr bwMode="auto">
            <a:xfrm>
              <a:off x="129" y="3808"/>
              <a:ext cx="525" cy="374"/>
            </a:xfrm>
            <a:custGeom>
              <a:avLst/>
              <a:gdLst/>
              <a:ahLst/>
              <a:cxnLst>
                <a:cxn ang="0">
                  <a:pos x="0" y="325"/>
                </a:cxn>
                <a:cxn ang="0">
                  <a:pos x="922" y="747"/>
                </a:cxn>
                <a:cxn ang="0">
                  <a:pos x="939" y="534"/>
                </a:cxn>
                <a:cxn ang="0">
                  <a:pos x="1049" y="422"/>
                </a:cxn>
                <a:cxn ang="0">
                  <a:pos x="78" y="0"/>
                </a:cxn>
                <a:cxn ang="0">
                  <a:pos x="0" y="127"/>
                </a:cxn>
                <a:cxn ang="0">
                  <a:pos x="0" y="325"/>
                </a:cxn>
                <a:cxn ang="0">
                  <a:pos x="0" y="325"/>
                </a:cxn>
              </a:cxnLst>
              <a:rect l="0" t="0" r="r" b="b"/>
              <a:pathLst>
                <a:path w="1049" h="747">
                  <a:moveTo>
                    <a:pt x="0" y="325"/>
                  </a:moveTo>
                  <a:lnTo>
                    <a:pt x="922" y="747"/>
                  </a:lnTo>
                  <a:lnTo>
                    <a:pt x="939" y="534"/>
                  </a:lnTo>
                  <a:lnTo>
                    <a:pt x="1049" y="422"/>
                  </a:lnTo>
                  <a:lnTo>
                    <a:pt x="78" y="0"/>
                  </a:lnTo>
                  <a:lnTo>
                    <a:pt x="0" y="127"/>
                  </a:lnTo>
                  <a:lnTo>
                    <a:pt x="0" y="325"/>
                  </a:lnTo>
                  <a:lnTo>
                    <a:pt x="0" y="325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3327" name="Freeform 15"/>
            <p:cNvSpPr>
              <a:spLocks/>
            </p:cNvSpPr>
            <p:nvPr userDrawn="1"/>
          </p:nvSpPr>
          <p:spPr bwMode="auto">
            <a:xfrm>
              <a:off x="485" y="3532"/>
              <a:ext cx="135" cy="121"/>
            </a:xfrm>
            <a:custGeom>
              <a:avLst/>
              <a:gdLst/>
              <a:ahLst/>
              <a:cxnLst>
                <a:cxn ang="0">
                  <a:pos x="0" y="28"/>
                </a:cxn>
                <a:cxn ang="0">
                  <a:pos x="160" y="0"/>
                </a:cxn>
                <a:cxn ang="0">
                  <a:pos x="251" y="36"/>
                </a:cxn>
                <a:cxn ang="0">
                  <a:pos x="272" y="139"/>
                </a:cxn>
                <a:cxn ang="0">
                  <a:pos x="164" y="146"/>
                </a:cxn>
                <a:cxn ang="0">
                  <a:pos x="32" y="241"/>
                </a:cxn>
                <a:cxn ang="0">
                  <a:pos x="0" y="28"/>
                </a:cxn>
                <a:cxn ang="0">
                  <a:pos x="0" y="28"/>
                </a:cxn>
              </a:cxnLst>
              <a:rect l="0" t="0" r="r" b="b"/>
              <a:pathLst>
                <a:path w="272" h="241">
                  <a:moveTo>
                    <a:pt x="0" y="28"/>
                  </a:moveTo>
                  <a:lnTo>
                    <a:pt x="160" y="0"/>
                  </a:lnTo>
                  <a:lnTo>
                    <a:pt x="251" y="36"/>
                  </a:lnTo>
                  <a:lnTo>
                    <a:pt x="272" y="139"/>
                  </a:lnTo>
                  <a:lnTo>
                    <a:pt x="164" y="146"/>
                  </a:lnTo>
                  <a:lnTo>
                    <a:pt x="32" y="241"/>
                  </a:lnTo>
                  <a:lnTo>
                    <a:pt x="0" y="28"/>
                  </a:lnTo>
                  <a:lnTo>
                    <a:pt x="0" y="28"/>
                  </a:lnTo>
                  <a:close/>
                </a:path>
              </a:pathLst>
            </a:custGeom>
            <a:solidFill>
              <a:schemeClr val="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3328" name="Freeform 16"/>
            <p:cNvSpPr>
              <a:spLocks/>
            </p:cNvSpPr>
            <p:nvPr userDrawn="1"/>
          </p:nvSpPr>
          <p:spPr bwMode="auto">
            <a:xfrm>
              <a:off x="641" y="4163"/>
              <a:ext cx="76" cy="112"/>
            </a:xfrm>
            <a:custGeom>
              <a:avLst/>
              <a:gdLst/>
              <a:ahLst/>
              <a:cxnLst>
                <a:cxn ang="0">
                  <a:pos x="152" y="4"/>
                </a:cxn>
                <a:cxn ang="0">
                  <a:pos x="152" y="224"/>
                </a:cxn>
                <a:cxn ang="0">
                  <a:pos x="0" y="8"/>
                </a:cxn>
                <a:cxn ang="0">
                  <a:pos x="72" y="0"/>
                </a:cxn>
                <a:cxn ang="0">
                  <a:pos x="152" y="4"/>
                </a:cxn>
                <a:cxn ang="0">
                  <a:pos x="152" y="4"/>
                </a:cxn>
              </a:cxnLst>
              <a:rect l="0" t="0" r="r" b="b"/>
              <a:pathLst>
                <a:path w="152" h="224">
                  <a:moveTo>
                    <a:pt x="152" y="4"/>
                  </a:moveTo>
                  <a:lnTo>
                    <a:pt x="152" y="224"/>
                  </a:lnTo>
                  <a:lnTo>
                    <a:pt x="0" y="8"/>
                  </a:lnTo>
                  <a:lnTo>
                    <a:pt x="72" y="0"/>
                  </a:lnTo>
                  <a:lnTo>
                    <a:pt x="152" y="4"/>
                  </a:lnTo>
                  <a:lnTo>
                    <a:pt x="152" y="4"/>
                  </a:lnTo>
                  <a:close/>
                </a:path>
              </a:pathLst>
            </a:custGeom>
            <a:solidFill>
              <a:schemeClr val="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3329" name="Freeform 17"/>
            <p:cNvSpPr>
              <a:spLocks/>
            </p:cNvSpPr>
            <p:nvPr userDrawn="1"/>
          </p:nvSpPr>
          <p:spPr bwMode="auto">
            <a:xfrm>
              <a:off x="504" y="3607"/>
              <a:ext cx="193" cy="383"/>
            </a:xfrm>
            <a:custGeom>
              <a:avLst/>
              <a:gdLst/>
              <a:ahLst/>
              <a:cxnLst>
                <a:cxn ang="0">
                  <a:pos x="0" y="80"/>
                </a:cxn>
                <a:cxn ang="0">
                  <a:pos x="87" y="0"/>
                </a:cxn>
                <a:cxn ang="0">
                  <a:pos x="232" y="6"/>
                </a:cxn>
                <a:cxn ang="0">
                  <a:pos x="386" y="764"/>
                </a:cxn>
                <a:cxn ang="0">
                  <a:pos x="279" y="720"/>
                </a:cxn>
                <a:cxn ang="0">
                  <a:pos x="152" y="677"/>
                </a:cxn>
                <a:cxn ang="0">
                  <a:pos x="0" y="80"/>
                </a:cxn>
                <a:cxn ang="0">
                  <a:pos x="0" y="80"/>
                </a:cxn>
              </a:cxnLst>
              <a:rect l="0" t="0" r="r" b="b"/>
              <a:pathLst>
                <a:path w="386" h="764">
                  <a:moveTo>
                    <a:pt x="0" y="80"/>
                  </a:moveTo>
                  <a:lnTo>
                    <a:pt x="87" y="0"/>
                  </a:lnTo>
                  <a:lnTo>
                    <a:pt x="232" y="6"/>
                  </a:lnTo>
                  <a:lnTo>
                    <a:pt x="386" y="764"/>
                  </a:lnTo>
                  <a:lnTo>
                    <a:pt x="279" y="720"/>
                  </a:lnTo>
                  <a:lnTo>
                    <a:pt x="152" y="677"/>
                  </a:lnTo>
                  <a:lnTo>
                    <a:pt x="0" y="80"/>
                  </a:lnTo>
                  <a:lnTo>
                    <a:pt x="0" y="80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3330" name="Freeform 18"/>
            <p:cNvSpPr>
              <a:spLocks/>
            </p:cNvSpPr>
            <p:nvPr userDrawn="1"/>
          </p:nvSpPr>
          <p:spPr bwMode="auto">
            <a:xfrm>
              <a:off x="668" y="3590"/>
              <a:ext cx="364" cy="174"/>
            </a:xfrm>
            <a:custGeom>
              <a:avLst/>
              <a:gdLst/>
              <a:ahLst/>
              <a:cxnLst>
                <a:cxn ang="0">
                  <a:pos x="692" y="0"/>
                </a:cxn>
                <a:cxn ang="0">
                  <a:pos x="0" y="106"/>
                </a:cxn>
                <a:cxn ang="0">
                  <a:pos x="28" y="348"/>
                </a:cxn>
                <a:cxn ang="0">
                  <a:pos x="715" y="237"/>
                </a:cxn>
                <a:cxn ang="0">
                  <a:pos x="728" y="43"/>
                </a:cxn>
                <a:cxn ang="0">
                  <a:pos x="692" y="0"/>
                </a:cxn>
                <a:cxn ang="0">
                  <a:pos x="692" y="0"/>
                </a:cxn>
              </a:cxnLst>
              <a:rect l="0" t="0" r="r" b="b"/>
              <a:pathLst>
                <a:path w="728" h="348">
                  <a:moveTo>
                    <a:pt x="692" y="0"/>
                  </a:moveTo>
                  <a:lnTo>
                    <a:pt x="0" y="106"/>
                  </a:lnTo>
                  <a:lnTo>
                    <a:pt x="28" y="348"/>
                  </a:lnTo>
                  <a:lnTo>
                    <a:pt x="715" y="237"/>
                  </a:lnTo>
                  <a:lnTo>
                    <a:pt x="728" y="43"/>
                  </a:lnTo>
                  <a:lnTo>
                    <a:pt x="692" y="0"/>
                  </a:lnTo>
                  <a:lnTo>
                    <a:pt x="692" y="0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3331" name="Freeform 19"/>
            <p:cNvSpPr>
              <a:spLocks/>
            </p:cNvSpPr>
            <p:nvPr userDrawn="1"/>
          </p:nvSpPr>
          <p:spPr bwMode="auto">
            <a:xfrm>
              <a:off x="347" y="3693"/>
              <a:ext cx="156" cy="67"/>
            </a:xfrm>
            <a:custGeom>
              <a:avLst/>
              <a:gdLst/>
              <a:ahLst/>
              <a:cxnLst>
                <a:cxn ang="0">
                  <a:pos x="272" y="0"/>
                </a:cxn>
                <a:cxn ang="0">
                  <a:pos x="0" y="78"/>
                </a:cxn>
                <a:cxn ang="0">
                  <a:pos x="312" y="135"/>
                </a:cxn>
                <a:cxn ang="0">
                  <a:pos x="272" y="0"/>
                </a:cxn>
                <a:cxn ang="0">
                  <a:pos x="272" y="0"/>
                </a:cxn>
              </a:cxnLst>
              <a:rect l="0" t="0" r="r" b="b"/>
              <a:pathLst>
                <a:path w="312" h="135">
                  <a:moveTo>
                    <a:pt x="272" y="0"/>
                  </a:moveTo>
                  <a:lnTo>
                    <a:pt x="0" y="78"/>
                  </a:lnTo>
                  <a:lnTo>
                    <a:pt x="312" y="135"/>
                  </a:lnTo>
                  <a:lnTo>
                    <a:pt x="272" y="0"/>
                  </a:lnTo>
                  <a:lnTo>
                    <a:pt x="272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>
                <a:solidFill>
                  <a:srgbClr val="000000"/>
                </a:solidFill>
              </a:endParaRPr>
            </a:p>
          </p:txBody>
        </p:sp>
        <p:grpSp>
          <p:nvGrpSpPr>
            <p:cNvPr id="3108" name="Group 20"/>
            <p:cNvGrpSpPr>
              <a:grpSpLocks/>
            </p:cNvGrpSpPr>
            <p:nvPr userDrawn="1"/>
          </p:nvGrpSpPr>
          <p:grpSpPr bwMode="auto">
            <a:xfrm>
              <a:off x="5" y="3490"/>
              <a:ext cx="1124" cy="780"/>
              <a:chOff x="5" y="3490"/>
              <a:chExt cx="1124" cy="780"/>
            </a:xfrm>
          </p:grpSpPr>
          <p:grpSp>
            <p:nvGrpSpPr>
              <p:cNvPr id="3109" name="Group 21"/>
              <p:cNvGrpSpPr>
                <a:grpSpLocks/>
              </p:cNvGrpSpPr>
              <p:nvPr userDrawn="1"/>
            </p:nvGrpSpPr>
            <p:grpSpPr bwMode="auto">
              <a:xfrm>
                <a:off x="499" y="3562"/>
                <a:ext cx="548" cy="708"/>
                <a:chOff x="499" y="3562"/>
                <a:chExt cx="548" cy="708"/>
              </a:xfrm>
            </p:grpSpPr>
            <p:sp>
              <p:nvSpPr>
                <p:cNvPr id="13334" name="Freeform 22"/>
                <p:cNvSpPr>
                  <a:spLocks/>
                </p:cNvSpPr>
                <p:nvPr userDrawn="1"/>
              </p:nvSpPr>
              <p:spPr bwMode="auto">
                <a:xfrm>
                  <a:off x="499" y="3587"/>
                  <a:ext cx="157" cy="87"/>
                </a:xfrm>
                <a:custGeom>
                  <a:avLst/>
                  <a:gdLst/>
                  <a:ahLst/>
                  <a:cxnLst>
                    <a:cxn ang="0">
                      <a:pos x="0" y="107"/>
                    </a:cxn>
                    <a:cxn ang="0">
                      <a:pos x="114" y="10"/>
                    </a:cxn>
                    <a:cxn ang="0">
                      <a:pos x="213" y="0"/>
                    </a:cxn>
                    <a:cxn ang="0">
                      <a:pos x="292" y="27"/>
                    </a:cxn>
                    <a:cxn ang="0">
                      <a:pos x="313" y="91"/>
                    </a:cxn>
                    <a:cxn ang="0">
                      <a:pos x="167" y="67"/>
                    </a:cxn>
                    <a:cxn ang="0">
                      <a:pos x="74" y="101"/>
                    </a:cxn>
                    <a:cxn ang="0">
                      <a:pos x="13" y="175"/>
                    </a:cxn>
                    <a:cxn ang="0">
                      <a:pos x="0" y="107"/>
                    </a:cxn>
                    <a:cxn ang="0">
                      <a:pos x="0" y="107"/>
                    </a:cxn>
                  </a:cxnLst>
                  <a:rect l="0" t="0" r="r" b="b"/>
                  <a:pathLst>
                    <a:path w="313" h="175">
                      <a:moveTo>
                        <a:pt x="0" y="107"/>
                      </a:moveTo>
                      <a:lnTo>
                        <a:pt x="114" y="10"/>
                      </a:lnTo>
                      <a:lnTo>
                        <a:pt x="213" y="0"/>
                      </a:lnTo>
                      <a:lnTo>
                        <a:pt x="292" y="27"/>
                      </a:lnTo>
                      <a:lnTo>
                        <a:pt x="313" y="91"/>
                      </a:lnTo>
                      <a:lnTo>
                        <a:pt x="167" y="67"/>
                      </a:lnTo>
                      <a:lnTo>
                        <a:pt x="74" y="101"/>
                      </a:lnTo>
                      <a:lnTo>
                        <a:pt x="13" y="175"/>
                      </a:lnTo>
                      <a:lnTo>
                        <a:pt x="0" y="107"/>
                      </a:lnTo>
                      <a:lnTo>
                        <a:pt x="0" y="107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ru-RU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3335" name="Freeform 23"/>
                <p:cNvSpPr>
                  <a:spLocks/>
                </p:cNvSpPr>
                <p:nvPr userDrawn="1"/>
              </p:nvSpPr>
              <p:spPr bwMode="auto">
                <a:xfrm>
                  <a:off x="636" y="4137"/>
                  <a:ext cx="115" cy="133"/>
                </a:xfrm>
                <a:custGeom>
                  <a:avLst/>
                  <a:gdLst/>
                  <a:ahLst/>
                  <a:cxnLst>
                    <a:cxn ang="0">
                      <a:pos x="0" y="40"/>
                    </a:cxn>
                    <a:cxn ang="0">
                      <a:pos x="160" y="266"/>
                    </a:cxn>
                    <a:cxn ang="0">
                      <a:pos x="230" y="251"/>
                    </a:cxn>
                    <a:cxn ang="0">
                      <a:pos x="223" y="17"/>
                    </a:cxn>
                    <a:cxn ang="0">
                      <a:pos x="166" y="0"/>
                    </a:cxn>
                    <a:cxn ang="0">
                      <a:pos x="179" y="197"/>
                    </a:cxn>
                    <a:cxn ang="0">
                      <a:pos x="71" y="4"/>
                    </a:cxn>
                    <a:cxn ang="0">
                      <a:pos x="0" y="40"/>
                    </a:cxn>
                    <a:cxn ang="0">
                      <a:pos x="0" y="40"/>
                    </a:cxn>
                  </a:cxnLst>
                  <a:rect l="0" t="0" r="r" b="b"/>
                  <a:pathLst>
                    <a:path w="230" h="266">
                      <a:moveTo>
                        <a:pt x="0" y="40"/>
                      </a:moveTo>
                      <a:lnTo>
                        <a:pt x="160" y="266"/>
                      </a:lnTo>
                      <a:lnTo>
                        <a:pt x="230" y="251"/>
                      </a:lnTo>
                      <a:lnTo>
                        <a:pt x="223" y="17"/>
                      </a:lnTo>
                      <a:lnTo>
                        <a:pt x="166" y="0"/>
                      </a:lnTo>
                      <a:lnTo>
                        <a:pt x="179" y="197"/>
                      </a:lnTo>
                      <a:lnTo>
                        <a:pt x="71" y="4"/>
                      </a:lnTo>
                      <a:lnTo>
                        <a:pt x="0" y="40"/>
                      </a:lnTo>
                      <a:lnTo>
                        <a:pt x="0" y="4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ru-RU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3336" name="Freeform 24"/>
                <p:cNvSpPr>
                  <a:spLocks/>
                </p:cNvSpPr>
                <p:nvPr userDrawn="1"/>
              </p:nvSpPr>
              <p:spPr bwMode="auto">
                <a:xfrm>
                  <a:off x="1004" y="3562"/>
                  <a:ext cx="43" cy="117"/>
                </a:xfrm>
                <a:custGeom>
                  <a:avLst/>
                  <a:gdLst/>
                  <a:ahLst/>
                  <a:cxnLst>
                    <a:cxn ang="0">
                      <a:pos x="0" y="19"/>
                    </a:cxn>
                    <a:cxn ang="0">
                      <a:pos x="36" y="93"/>
                    </a:cxn>
                    <a:cxn ang="0">
                      <a:pos x="44" y="154"/>
                    </a:cxn>
                    <a:cxn ang="0">
                      <a:pos x="27" y="234"/>
                    </a:cxn>
                    <a:cxn ang="0">
                      <a:pos x="80" y="220"/>
                    </a:cxn>
                    <a:cxn ang="0">
                      <a:pos x="87" y="116"/>
                    </a:cxn>
                    <a:cxn ang="0">
                      <a:pos x="46" y="0"/>
                    </a:cxn>
                    <a:cxn ang="0">
                      <a:pos x="0" y="19"/>
                    </a:cxn>
                    <a:cxn ang="0">
                      <a:pos x="0" y="19"/>
                    </a:cxn>
                  </a:cxnLst>
                  <a:rect l="0" t="0" r="r" b="b"/>
                  <a:pathLst>
                    <a:path w="87" h="234">
                      <a:moveTo>
                        <a:pt x="0" y="19"/>
                      </a:moveTo>
                      <a:lnTo>
                        <a:pt x="36" y="93"/>
                      </a:lnTo>
                      <a:lnTo>
                        <a:pt x="44" y="154"/>
                      </a:lnTo>
                      <a:lnTo>
                        <a:pt x="27" y="234"/>
                      </a:lnTo>
                      <a:lnTo>
                        <a:pt x="80" y="220"/>
                      </a:lnTo>
                      <a:lnTo>
                        <a:pt x="87" y="116"/>
                      </a:lnTo>
                      <a:lnTo>
                        <a:pt x="46" y="0"/>
                      </a:lnTo>
                      <a:lnTo>
                        <a:pt x="0" y="19"/>
                      </a:lnTo>
                      <a:lnTo>
                        <a:pt x="0" y="19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ru-RU">
                    <a:solidFill>
                      <a:srgbClr val="000000"/>
                    </a:solidFill>
                  </a:endParaRPr>
                </a:p>
              </p:txBody>
            </p:sp>
          </p:grpSp>
          <p:sp>
            <p:nvSpPr>
              <p:cNvPr id="13337" name="Freeform 25"/>
              <p:cNvSpPr>
                <a:spLocks/>
              </p:cNvSpPr>
              <p:nvPr userDrawn="1"/>
            </p:nvSpPr>
            <p:spPr bwMode="auto">
              <a:xfrm>
                <a:off x="76" y="3732"/>
                <a:ext cx="595" cy="250"/>
              </a:xfrm>
              <a:custGeom>
                <a:avLst/>
                <a:gdLst/>
                <a:ahLst/>
                <a:cxnLst>
                  <a:cxn ang="0">
                    <a:pos x="100" y="0"/>
                  </a:cxn>
                  <a:cxn ang="0">
                    <a:pos x="1190" y="490"/>
                  </a:cxn>
                  <a:cxn ang="0">
                    <a:pos x="1076" y="500"/>
                  </a:cxn>
                  <a:cxn ang="0">
                    <a:pos x="0" y="27"/>
                  </a:cxn>
                  <a:cxn ang="0">
                    <a:pos x="100" y="0"/>
                  </a:cxn>
                  <a:cxn ang="0">
                    <a:pos x="100" y="0"/>
                  </a:cxn>
                </a:cxnLst>
                <a:rect l="0" t="0" r="r" b="b"/>
                <a:pathLst>
                  <a:path w="1190" h="500">
                    <a:moveTo>
                      <a:pt x="100" y="0"/>
                    </a:moveTo>
                    <a:lnTo>
                      <a:pt x="1190" y="490"/>
                    </a:lnTo>
                    <a:lnTo>
                      <a:pt x="1076" y="500"/>
                    </a:lnTo>
                    <a:lnTo>
                      <a:pt x="0" y="27"/>
                    </a:lnTo>
                    <a:lnTo>
                      <a:pt x="100" y="0"/>
                    </a:lnTo>
                    <a:lnTo>
                      <a:pt x="10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>
                  <a:solidFill>
                    <a:srgbClr val="000000"/>
                  </a:solidFill>
                </a:endParaRPr>
              </a:p>
            </p:txBody>
          </p:sp>
          <p:sp>
            <p:nvSpPr>
              <p:cNvPr id="13338" name="Freeform 26"/>
              <p:cNvSpPr>
                <a:spLocks/>
              </p:cNvSpPr>
              <p:nvPr userDrawn="1"/>
            </p:nvSpPr>
            <p:spPr bwMode="auto">
              <a:xfrm>
                <a:off x="260" y="3886"/>
                <a:ext cx="244" cy="148"/>
              </a:xfrm>
              <a:custGeom>
                <a:avLst/>
                <a:gdLst/>
                <a:ahLst/>
                <a:cxnLst>
                  <a:cxn ang="0">
                    <a:pos x="14" y="34"/>
                  </a:cxn>
                  <a:cxn ang="0">
                    <a:pos x="160" y="66"/>
                  </a:cxn>
                  <a:cxn ang="0">
                    <a:pos x="324" y="137"/>
                  </a:cxn>
                  <a:cxn ang="0">
                    <a:pos x="440" y="243"/>
                  </a:cxn>
                  <a:cxn ang="0">
                    <a:pos x="326" y="230"/>
                  </a:cxn>
                  <a:cxn ang="0">
                    <a:pos x="139" y="146"/>
                  </a:cxn>
                  <a:cxn ang="0">
                    <a:pos x="50" y="80"/>
                  </a:cxn>
                  <a:cxn ang="0">
                    <a:pos x="107" y="163"/>
                  </a:cxn>
                  <a:cxn ang="0">
                    <a:pos x="272" y="270"/>
                  </a:cxn>
                  <a:cxn ang="0">
                    <a:pos x="466" y="296"/>
                  </a:cxn>
                  <a:cxn ang="0">
                    <a:pos x="489" y="224"/>
                  </a:cxn>
                  <a:cxn ang="0">
                    <a:pos x="394" y="120"/>
                  </a:cxn>
                  <a:cxn ang="0">
                    <a:pos x="170" y="17"/>
                  </a:cxn>
                  <a:cxn ang="0">
                    <a:pos x="0" y="0"/>
                  </a:cxn>
                  <a:cxn ang="0">
                    <a:pos x="14" y="34"/>
                  </a:cxn>
                  <a:cxn ang="0">
                    <a:pos x="14" y="34"/>
                  </a:cxn>
                </a:cxnLst>
                <a:rect l="0" t="0" r="r" b="b"/>
                <a:pathLst>
                  <a:path w="489" h="296">
                    <a:moveTo>
                      <a:pt x="14" y="34"/>
                    </a:moveTo>
                    <a:lnTo>
                      <a:pt x="160" y="66"/>
                    </a:lnTo>
                    <a:lnTo>
                      <a:pt x="324" y="137"/>
                    </a:lnTo>
                    <a:lnTo>
                      <a:pt x="440" y="243"/>
                    </a:lnTo>
                    <a:lnTo>
                      <a:pt x="326" y="230"/>
                    </a:lnTo>
                    <a:lnTo>
                      <a:pt x="139" y="146"/>
                    </a:lnTo>
                    <a:lnTo>
                      <a:pt x="50" y="80"/>
                    </a:lnTo>
                    <a:lnTo>
                      <a:pt x="107" y="163"/>
                    </a:lnTo>
                    <a:lnTo>
                      <a:pt x="272" y="270"/>
                    </a:lnTo>
                    <a:lnTo>
                      <a:pt x="466" y="296"/>
                    </a:lnTo>
                    <a:lnTo>
                      <a:pt x="489" y="224"/>
                    </a:lnTo>
                    <a:lnTo>
                      <a:pt x="394" y="120"/>
                    </a:lnTo>
                    <a:lnTo>
                      <a:pt x="170" y="17"/>
                    </a:lnTo>
                    <a:lnTo>
                      <a:pt x="0" y="0"/>
                    </a:lnTo>
                    <a:lnTo>
                      <a:pt x="14" y="34"/>
                    </a:lnTo>
                    <a:lnTo>
                      <a:pt x="14" y="34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>
                  <a:solidFill>
                    <a:srgbClr val="000000"/>
                  </a:solidFill>
                </a:endParaRPr>
              </a:p>
            </p:txBody>
          </p:sp>
          <p:sp>
            <p:nvSpPr>
              <p:cNvPr id="13339" name="Freeform 27"/>
              <p:cNvSpPr>
                <a:spLocks/>
              </p:cNvSpPr>
              <p:nvPr userDrawn="1"/>
            </p:nvSpPr>
            <p:spPr bwMode="auto">
              <a:xfrm>
                <a:off x="565" y="3680"/>
                <a:ext cx="107" cy="238"/>
              </a:xfrm>
              <a:custGeom>
                <a:avLst/>
                <a:gdLst/>
                <a:ahLst/>
                <a:cxnLst>
                  <a:cxn ang="0">
                    <a:pos x="24" y="0"/>
                  </a:cxn>
                  <a:cxn ang="0">
                    <a:pos x="91" y="25"/>
                  </a:cxn>
                  <a:cxn ang="0">
                    <a:pos x="80" y="192"/>
                  </a:cxn>
                  <a:cxn ang="0">
                    <a:pos x="106" y="327"/>
                  </a:cxn>
                  <a:cxn ang="0">
                    <a:pos x="213" y="451"/>
                  </a:cxn>
                  <a:cxn ang="0">
                    <a:pos x="97" y="478"/>
                  </a:cxn>
                  <a:cxn ang="0">
                    <a:pos x="30" y="344"/>
                  </a:cxn>
                  <a:cxn ang="0">
                    <a:pos x="0" y="57"/>
                  </a:cxn>
                  <a:cxn ang="0">
                    <a:pos x="24" y="0"/>
                  </a:cxn>
                  <a:cxn ang="0">
                    <a:pos x="24" y="0"/>
                  </a:cxn>
                </a:cxnLst>
                <a:rect l="0" t="0" r="r" b="b"/>
                <a:pathLst>
                  <a:path w="213" h="478">
                    <a:moveTo>
                      <a:pt x="24" y="0"/>
                    </a:moveTo>
                    <a:lnTo>
                      <a:pt x="91" y="25"/>
                    </a:lnTo>
                    <a:lnTo>
                      <a:pt x="80" y="192"/>
                    </a:lnTo>
                    <a:lnTo>
                      <a:pt x="106" y="327"/>
                    </a:lnTo>
                    <a:lnTo>
                      <a:pt x="213" y="451"/>
                    </a:lnTo>
                    <a:lnTo>
                      <a:pt x="97" y="478"/>
                    </a:lnTo>
                    <a:lnTo>
                      <a:pt x="30" y="344"/>
                    </a:lnTo>
                    <a:lnTo>
                      <a:pt x="0" y="57"/>
                    </a:lnTo>
                    <a:lnTo>
                      <a:pt x="24" y="0"/>
                    </a:lnTo>
                    <a:lnTo>
                      <a:pt x="24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>
                  <a:solidFill>
                    <a:srgbClr val="000000"/>
                  </a:solidFill>
                </a:endParaRPr>
              </a:p>
            </p:txBody>
          </p:sp>
          <p:grpSp>
            <p:nvGrpSpPr>
              <p:cNvPr id="3113" name="Group 28"/>
              <p:cNvGrpSpPr>
                <a:grpSpLocks/>
              </p:cNvGrpSpPr>
              <p:nvPr userDrawn="1"/>
            </p:nvGrpSpPr>
            <p:grpSpPr bwMode="auto">
              <a:xfrm>
                <a:off x="5" y="3490"/>
                <a:ext cx="1124" cy="678"/>
                <a:chOff x="5" y="3490"/>
                <a:chExt cx="1124" cy="678"/>
              </a:xfrm>
            </p:grpSpPr>
            <p:sp>
              <p:nvSpPr>
                <p:cNvPr id="13341" name="Freeform 29"/>
                <p:cNvSpPr>
                  <a:spLocks/>
                </p:cNvSpPr>
                <p:nvPr userDrawn="1"/>
              </p:nvSpPr>
              <p:spPr bwMode="auto">
                <a:xfrm>
                  <a:off x="669" y="4048"/>
                  <a:ext cx="75" cy="87"/>
                </a:xfrm>
                <a:custGeom>
                  <a:avLst/>
                  <a:gdLst/>
                  <a:ahLst/>
                  <a:cxnLst>
                    <a:cxn ang="0">
                      <a:pos x="110" y="0"/>
                    </a:cxn>
                    <a:cxn ang="0">
                      <a:pos x="40" y="66"/>
                    </a:cxn>
                    <a:cxn ang="0">
                      <a:pos x="0" y="173"/>
                    </a:cxn>
                    <a:cxn ang="0">
                      <a:pos x="80" y="160"/>
                    </a:cxn>
                    <a:cxn ang="0">
                      <a:pos x="103" y="84"/>
                    </a:cxn>
                    <a:cxn ang="0">
                      <a:pos x="150" y="27"/>
                    </a:cxn>
                    <a:cxn ang="0">
                      <a:pos x="110" y="0"/>
                    </a:cxn>
                    <a:cxn ang="0">
                      <a:pos x="110" y="0"/>
                    </a:cxn>
                  </a:cxnLst>
                  <a:rect l="0" t="0" r="r" b="b"/>
                  <a:pathLst>
                    <a:path w="150" h="173">
                      <a:moveTo>
                        <a:pt x="110" y="0"/>
                      </a:moveTo>
                      <a:lnTo>
                        <a:pt x="40" y="66"/>
                      </a:lnTo>
                      <a:lnTo>
                        <a:pt x="0" y="173"/>
                      </a:lnTo>
                      <a:lnTo>
                        <a:pt x="80" y="160"/>
                      </a:lnTo>
                      <a:lnTo>
                        <a:pt x="103" y="84"/>
                      </a:lnTo>
                      <a:lnTo>
                        <a:pt x="150" y="27"/>
                      </a:lnTo>
                      <a:lnTo>
                        <a:pt x="110" y="0"/>
                      </a:lnTo>
                      <a:lnTo>
                        <a:pt x="110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ru-RU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3342" name="Freeform 30"/>
                <p:cNvSpPr>
                  <a:spLocks/>
                </p:cNvSpPr>
                <p:nvPr userDrawn="1"/>
              </p:nvSpPr>
              <p:spPr bwMode="auto">
                <a:xfrm>
                  <a:off x="5" y="3728"/>
                  <a:ext cx="842" cy="440"/>
                </a:xfrm>
                <a:custGeom>
                  <a:avLst/>
                  <a:gdLst/>
                  <a:ahLst/>
                  <a:cxnLst>
                    <a:cxn ang="0">
                      <a:pos x="156" y="0"/>
                    </a:cxn>
                    <a:cxn ang="0">
                      <a:pos x="63" y="52"/>
                    </a:cxn>
                    <a:cxn ang="0">
                      <a:pos x="0" y="208"/>
                    </a:cxn>
                    <a:cxn ang="0">
                      <a:pos x="67" y="358"/>
                    </a:cxn>
                    <a:cxn ang="0">
                      <a:pos x="1182" y="867"/>
                    </a:cxn>
                    <a:cxn ang="0">
                      <a:pos x="1422" y="835"/>
                    </a:cxn>
                    <a:cxn ang="0">
                      <a:pos x="1616" y="880"/>
                    </a:cxn>
                    <a:cxn ang="0">
                      <a:pos x="1684" y="808"/>
                    </a:cxn>
                    <a:cxn ang="0">
                      <a:pos x="1502" y="664"/>
                    </a:cxn>
                    <a:cxn ang="0">
                      <a:pos x="1428" y="512"/>
                    </a:cxn>
                    <a:cxn ang="0">
                      <a:pos x="1369" y="527"/>
                    </a:cxn>
                    <a:cxn ang="0">
                      <a:pos x="1439" y="664"/>
                    </a:cxn>
                    <a:cxn ang="0">
                      <a:pos x="1578" y="810"/>
                    </a:cxn>
                    <a:cxn ang="0">
                      <a:pos x="1413" y="787"/>
                    </a:cxn>
                    <a:cxn ang="0">
                      <a:pos x="1219" y="814"/>
                    </a:cxn>
                    <a:cxn ang="0">
                      <a:pos x="1255" y="650"/>
                    </a:cxn>
                    <a:cxn ang="0">
                      <a:pos x="1338" y="538"/>
                    </a:cxn>
                    <a:cxn ang="0">
                      <a:pos x="1241" y="552"/>
                    </a:cxn>
                    <a:cxn ang="0">
                      <a:pos x="1165" y="658"/>
                    </a:cxn>
                    <a:cxn ang="0">
                      <a:pos x="1139" y="791"/>
                    </a:cxn>
                    <a:cxn ang="0">
                      <a:pos x="107" y="310"/>
                    </a:cxn>
                    <a:cxn ang="0">
                      <a:pos x="80" y="215"/>
                    </a:cxn>
                    <a:cxn ang="0">
                      <a:pos x="103" y="95"/>
                    </a:cxn>
                    <a:cxn ang="0">
                      <a:pos x="217" y="0"/>
                    </a:cxn>
                    <a:cxn ang="0">
                      <a:pos x="156" y="0"/>
                    </a:cxn>
                    <a:cxn ang="0">
                      <a:pos x="156" y="0"/>
                    </a:cxn>
                  </a:cxnLst>
                  <a:rect l="0" t="0" r="r" b="b"/>
                  <a:pathLst>
                    <a:path w="1684" h="880">
                      <a:moveTo>
                        <a:pt x="156" y="0"/>
                      </a:moveTo>
                      <a:lnTo>
                        <a:pt x="63" y="52"/>
                      </a:lnTo>
                      <a:lnTo>
                        <a:pt x="0" y="208"/>
                      </a:lnTo>
                      <a:lnTo>
                        <a:pt x="67" y="358"/>
                      </a:lnTo>
                      <a:lnTo>
                        <a:pt x="1182" y="867"/>
                      </a:lnTo>
                      <a:lnTo>
                        <a:pt x="1422" y="835"/>
                      </a:lnTo>
                      <a:lnTo>
                        <a:pt x="1616" y="880"/>
                      </a:lnTo>
                      <a:lnTo>
                        <a:pt x="1684" y="808"/>
                      </a:lnTo>
                      <a:lnTo>
                        <a:pt x="1502" y="664"/>
                      </a:lnTo>
                      <a:lnTo>
                        <a:pt x="1428" y="512"/>
                      </a:lnTo>
                      <a:lnTo>
                        <a:pt x="1369" y="527"/>
                      </a:lnTo>
                      <a:lnTo>
                        <a:pt x="1439" y="664"/>
                      </a:lnTo>
                      <a:lnTo>
                        <a:pt x="1578" y="810"/>
                      </a:lnTo>
                      <a:lnTo>
                        <a:pt x="1413" y="787"/>
                      </a:lnTo>
                      <a:lnTo>
                        <a:pt x="1219" y="814"/>
                      </a:lnTo>
                      <a:lnTo>
                        <a:pt x="1255" y="650"/>
                      </a:lnTo>
                      <a:lnTo>
                        <a:pt x="1338" y="538"/>
                      </a:lnTo>
                      <a:lnTo>
                        <a:pt x="1241" y="552"/>
                      </a:lnTo>
                      <a:lnTo>
                        <a:pt x="1165" y="658"/>
                      </a:lnTo>
                      <a:lnTo>
                        <a:pt x="1139" y="791"/>
                      </a:lnTo>
                      <a:lnTo>
                        <a:pt x="107" y="310"/>
                      </a:lnTo>
                      <a:lnTo>
                        <a:pt x="80" y="215"/>
                      </a:lnTo>
                      <a:lnTo>
                        <a:pt x="103" y="95"/>
                      </a:lnTo>
                      <a:lnTo>
                        <a:pt x="217" y="0"/>
                      </a:lnTo>
                      <a:lnTo>
                        <a:pt x="156" y="0"/>
                      </a:lnTo>
                      <a:lnTo>
                        <a:pt x="156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ru-RU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3343" name="Freeform 31"/>
                <p:cNvSpPr>
                  <a:spLocks/>
                </p:cNvSpPr>
                <p:nvPr userDrawn="1"/>
              </p:nvSpPr>
              <p:spPr bwMode="auto">
                <a:xfrm>
                  <a:off x="106" y="3770"/>
                  <a:ext cx="80" cy="167"/>
                </a:xfrm>
                <a:custGeom>
                  <a:avLst/>
                  <a:gdLst/>
                  <a:ahLst/>
                  <a:cxnLst>
                    <a:cxn ang="0">
                      <a:pos x="116" y="0"/>
                    </a:cxn>
                    <a:cxn ang="0">
                      <a:pos x="19" y="106"/>
                    </a:cxn>
                    <a:cxn ang="0">
                      <a:pos x="0" y="230"/>
                    </a:cxn>
                    <a:cxn ang="0">
                      <a:pos x="33" y="314"/>
                    </a:cxn>
                    <a:cxn ang="0">
                      <a:pos x="94" y="335"/>
                    </a:cxn>
                    <a:cxn ang="0">
                      <a:pos x="76" y="154"/>
                    </a:cxn>
                    <a:cxn ang="0">
                      <a:pos x="160" y="17"/>
                    </a:cxn>
                    <a:cxn ang="0">
                      <a:pos x="116" y="0"/>
                    </a:cxn>
                    <a:cxn ang="0">
                      <a:pos x="116" y="0"/>
                    </a:cxn>
                  </a:cxnLst>
                  <a:rect l="0" t="0" r="r" b="b"/>
                  <a:pathLst>
                    <a:path w="160" h="335">
                      <a:moveTo>
                        <a:pt x="116" y="0"/>
                      </a:moveTo>
                      <a:lnTo>
                        <a:pt x="19" y="106"/>
                      </a:lnTo>
                      <a:lnTo>
                        <a:pt x="0" y="230"/>
                      </a:lnTo>
                      <a:lnTo>
                        <a:pt x="33" y="314"/>
                      </a:lnTo>
                      <a:lnTo>
                        <a:pt x="94" y="335"/>
                      </a:lnTo>
                      <a:lnTo>
                        <a:pt x="76" y="154"/>
                      </a:lnTo>
                      <a:lnTo>
                        <a:pt x="160" y="17"/>
                      </a:lnTo>
                      <a:lnTo>
                        <a:pt x="116" y="0"/>
                      </a:lnTo>
                      <a:lnTo>
                        <a:pt x="116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ru-RU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3344" name="Freeform 32"/>
                <p:cNvSpPr>
                  <a:spLocks/>
                </p:cNvSpPr>
                <p:nvPr userDrawn="1"/>
              </p:nvSpPr>
              <p:spPr bwMode="auto">
                <a:xfrm>
                  <a:off x="449" y="3490"/>
                  <a:ext cx="322" cy="594"/>
                </a:xfrm>
                <a:custGeom>
                  <a:avLst/>
                  <a:gdLst/>
                  <a:ahLst/>
                  <a:cxnLst>
                    <a:cxn ang="0">
                      <a:pos x="218" y="896"/>
                    </a:cxn>
                    <a:cxn ang="0">
                      <a:pos x="0" y="124"/>
                    </a:cxn>
                    <a:cxn ang="0">
                      <a:pos x="81" y="38"/>
                    </a:cxn>
                    <a:cxn ang="0">
                      <a:pos x="258" y="0"/>
                    </a:cxn>
                    <a:cxn ang="0">
                      <a:pos x="399" y="57"/>
                    </a:cxn>
                    <a:cxn ang="0">
                      <a:pos x="642" y="1188"/>
                    </a:cxn>
                    <a:cxn ang="0">
                      <a:pos x="555" y="1091"/>
                    </a:cxn>
                    <a:cxn ang="0">
                      <a:pos x="355" y="97"/>
                    </a:cxn>
                    <a:cxn ang="0">
                      <a:pos x="226" y="61"/>
                    </a:cxn>
                    <a:cxn ang="0">
                      <a:pos x="119" y="74"/>
                    </a:cxn>
                    <a:cxn ang="0">
                      <a:pos x="76" y="141"/>
                    </a:cxn>
                    <a:cxn ang="0">
                      <a:pos x="306" y="924"/>
                    </a:cxn>
                    <a:cxn ang="0">
                      <a:pos x="218" y="896"/>
                    </a:cxn>
                    <a:cxn ang="0">
                      <a:pos x="218" y="896"/>
                    </a:cxn>
                  </a:cxnLst>
                  <a:rect l="0" t="0" r="r" b="b"/>
                  <a:pathLst>
                    <a:path w="642" h="1188">
                      <a:moveTo>
                        <a:pt x="218" y="896"/>
                      </a:moveTo>
                      <a:lnTo>
                        <a:pt x="0" y="124"/>
                      </a:lnTo>
                      <a:lnTo>
                        <a:pt x="81" y="38"/>
                      </a:lnTo>
                      <a:lnTo>
                        <a:pt x="258" y="0"/>
                      </a:lnTo>
                      <a:lnTo>
                        <a:pt x="399" y="57"/>
                      </a:lnTo>
                      <a:lnTo>
                        <a:pt x="642" y="1188"/>
                      </a:lnTo>
                      <a:lnTo>
                        <a:pt x="555" y="1091"/>
                      </a:lnTo>
                      <a:lnTo>
                        <a:pt x="355" y="97"/>
                      </a:lnTo>
                      <a:lnTo>
                        <a:pt x="226" y="61"/>
                      </a:lnTo>
                      <a:lnTo>
                        <a:pt x="119" y="74"/>
                      </a:lnTo>
                      <a:lnTo>
                        <a:pt x="76" y="141"/>
                      </a:lnTo>
                      <a:lnTo>
                        <a:pt x="306" y="924"/>
                      </a:lnTo>
                      <a:lnTo>
                        <a:pt x="218" y="896"/>
                      </a:lnTo>
                      <a:lnTo>
                        <a:pt x="218" y="896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ru-RU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3345" name="Freeform 33"/>
                <p:cNvSpPr>
                  <a:spLocks/>
                </p:cNvSpPr>
                <p:nvPr userDrawn="1"/>
              </p:nvSpPr>
              <p:spPr bwMode="auto">
                <a:xfrm>
                  <a:off x="578" y="3650"/>
                  <a:ext cx="96" cy="252"/>
                </a:xfrm>
                <a:custGeom>
                  <a:avLst/>
                  <a:gdLst/>
                  <a:ahLst/>
                  <a:cxnLst>
                    <a:cxn ang="0">
                      <a:pos x="0" y="27"/>
                    </a:cxn>
                    <a:cxn ang="0">
                      <a:pos x="76" y="194"/>
                    </a:cxn>
                    <a:cxn ang="0">
                      <a:pos x="113" y="318"/>
                    </a:cxn>
                    <a:cxn ang="0">
                      <a:pos x="116" y="504"/>
                    </a:cxn>
                    <a:cxn ang="0">
                      <a:pos x="192" y="504"/>
                    </a:cxn>
                    <a:cxn ang="0">
                      <a:pos x="187" y="360"/>
                    </a:cxn>
                    <a:cxn ang="0">
                      <a:pos x="162" y="208"/>
                    </a:cxn>
                    <a:cxn ang="0">
                      <a:pos x="99" y="59"/>
                    </a:cxn>
                    <a:cxn ang="0">
                      <a:pos x="63" y="0"/>
                    </a:cxn>
                    <a:cxn ang="0">
                      <a:pos x="0" y="27"/>
                    </a:cxn>
                    <a:cxn ang="0">
                      <a:pos x="0" y="27"/>
                    </a:cxn>
                  </a:cxnLst>
                  <a:rect l="0" t="0" r="r" b="b"/>
                  <a:pathLst>
                    <a:path w="192" h="504">
                      <a:moveTo>
                        <a:pt x="0" y="27"/>
                      </a:moveTo>
                      <a:lnTo>
                        <a:pt x="76" y="194"/>
                      </a:lnTo>
                      <a:lnTo>
                        <a:pt x="113" y="318"/>
                      </a:lnTo>
                      <a:lnTo>
                        <a:pt x="116" y="504"/>
                      </a:lnTo>
                      <a:lnTo>
                        <a:pt x="192" y="504"/>
                      </a:lnTo>
                      <a:lnTo>
                        <a:pt x="187" y="360"/>
                      </a:lnTo>
                      <a:lnTo>
                        <a:pt x="162" y="208"/>
                      </a:lnTo>
                      <a:lnTo>
                        <a:pt x="99" y="59"/>
                      </a:lnTo>
                      <a:lnTo>
                        <a:pt x="63" y="0"/>
                      </a:lnTo>
                      <a:lnTo>
                        <a:pt x="0" y="27"/>
                      </a:lnTo>
                      <a:lnTo>
                        <a:pt x="0" y="27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ru-RU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3346" name="Freeform 34"/>
                <p:cNvSpPr>
                  <a:spLocks/>
                </p:cNvSpPr>
                <p:nvPr userDrawn="1"/>
              </p:nvSpPr>
              <p:spPr bwMode="auto">
                <a:xfrm>
                  <a:off x="328" y="3630"/>
                  <a:ext cx="195" cy="135"/>
                </a:xfrm>
                <a:custGeom>
                  <a:avLst/>
                  <a:gdLst/>
                  <a:ahLst/>
                  <a:cxnLst>
                    <a:cxn ang="0">
                      <a:pos x="297" y="0"/>
                    </a:cxn>
                    <a:cxn ang="0">
                      <a:pos x="257" y="17"/>
                    </a:cxn>
                    <a:cxn ang="0">
                      <a:pos x="253" y="66"/>
                    </a:cxn>
                    <a:cxn ang="0">
                      <a:pos x="0" y="169"/>
                    </a:cxn>
                    <a:cxn ang="0">
                      <a:pos x="0" y="222"/>
                    </a:cxn>
                    <a:cxn ang="0">
                      <a:pos x="284" y="226"/>
                    </a:cxn>
                    <a:cxn ang="0">
                      <a:pos x="320" y="269"/>
                    </a:cxn>
                    <a:cxn ang="0">
                      <a:pos x="390" y="266"/>
                    </a:cxn>
                    <a:cxn ang="0">
                      <a:pos x="383" y="190"/>
                    </a:cxn>
                    <a:cxn ang="0">
                      <a:pos x="116" y="176"/>
                    </a:cxn>
                    <a:cxn ang="0">
                      <a:pos x="333" y="89"/>
                    </a:cxn>
                    <a:cxn ang="0">
                      <a:pos x="297" y="0"/>
                    </a:cxn>
                    <a:cxn ang="0">
                      <a:pos x="297" y="0"/>
                    </a:cxn>
                  </a:cxnLst>
                  <a:rect l="0" t="0" r="r" b="b"/>
                  <a:pathLst>
                    <a:path w="390" h="269">
                      <a:moveTo>
                        <a:pt x="297" y="0"/>
                      </a:moveTo>
                      <a:lnTo>
                        <a:pt x="257" y="17"/>
                      </a:lnTo>
                      <a:lnTo>
                        <a:pt x="253" y="66"/>
                      </a:lnTo>
                      <a:lnTo>
                        <a:pt x="0" y="169"/>
                      </a:lnTo>
                      <a:lnTo>
                        <a:pt x="0" y="222"/>
                      </a:lnTo>
                      <a:lnTo>
                        <a:pt x="284" y="226"/>
                      </a:lnTo>
                      <a:lnTo>
                        <a:pt x="320" y="269"/>
                      </a:lnTo>
                      <a:lnTo>
                        <a:pt x="390" y="266"/>
                      </a:lnTo>
                      <a:lnTo>
                        <a:pt x="383" y="190"/>
                      </a:lnTo>
                      <a:lnTo>
                        <a:pt x="116" y="176"/>
                      </a:lnTo>
                      <a:lnTo>
                        <a:pt x="333" y="89"/>
                      </a:lnTo>
                      <a:lnTo>
                        <a:pt x="297" y="0"/>
                      </a:lnTo>
                      <a:lnTo>
                        <a:pt x="297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ru-RU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3347" name="Freeform 35"/>
                <p:cNvSpPr>
                  <a:spLocks/>
                </p:cNvSpPr>
                <p:nvPr userDrawn="1"/>
              </p:nvSpPr>
              <p:spPr bwMode="auto">
                <a:xfrm>
                  <a:off x="658" y="3538"/>
                  <a:ext cx="471" cy="212"/>
                </a:xfrm>
                <a:custGeom>
                  <a:avLst/>
                  <a:gdLst/>
                  <a:ahLst/>
                  <a:cxnLst>
                    <a:cxn ang="0">
                      <a:pos x="0" y="131"/>
                    </a:cxn>
                    <a:cxn ang="0">
                      <a:pos x="863" y="0"/>
                    </a:cxn>
                    <a:cxn ang="0">
                      <a:pos x="926" y="78"/>
                    </a:cxn>
                    <a:cxn ang="0">
                      <a:pos x="941" y="181"/>
                    </a:cxn>
                    <a:cxn ang="0">
                      <a:pos x="903" y="282"/>
                    </a:cxn>
                    <a:cxn ang="0">
                      <a:pos x="57" y="424"/>
                    </a:cxn>
                    <a:cxn ang="0">
                      <a:pos x="53" y="384"/>
                    </a:cxn>
                    <a:cxn ang="0">
                      <a:pos x="863" y="242"/>
                    </a:cxn>
                    <a:cxn ang="0">
                      <a:pos x="893" y="145"/>
                    </a:cxn>
                    <a:cxn ang="0">
                      <a:pos x="840" y="57"/>
                    </a:cxn>
                    <a:cxn ang="0">
                      <a:pos x="0" y="185"/>
                    </a:cxn>
                    <a:cxn ang="0">
                      <a:pos x="0" y="131"/>
                    </a:cxn>
                    <a:cxn ang="0">
                      <a:pos x="0" y="131"/>
                    </a:cxn>
                  </a:cxnLst>
                  <a:rect l="0" t="0" r="r" b="b"/>
                  <a:pathLst>
                    <a:path w="941" h="424">
                      <a:moveTo>
                        <a:pt x="0" y="131"/>
                      </a:moveTo>
                      <a:lnTo>
                        <a:pt x="863" y="0"/>
                      </a:lnTo>
                      <a:lnTo>
                        <a:pt x="926" y="78"/>
                      </a:lnTo>
                      <a:lnTo>
                        <a:pt x="941" y="181"/>
                      </a:lnTo>
                      <a:lnTo>
                        <a:pt x="903" y="282"/>
                      </a:lnTo>
                      <a:lnTo>
                        <a:pt x="57" y="424"/>
                      </a:lnTo>
                      <a:lnTo>
                        <a:pt x="53" y="384"/>
                      </a:lnTo>
                      <a:lnTo>
                        <a:pt x="863" y="242"/>
                      </a:lnTo>
                      <a:lnTo>
                        <a:pt x="893" y="145"/>
                      </a:lnTo>
                      <a:lnTo>
                        <a:pt x="840" y="57"/>
                      </a:lnTo>
                      <a:lnTo>
                        <a:pt x="0" y="185"/>
                      </a:lnTo>
                      <a:lnTo>
                        <a:pt x="0" y="131"/>
                      </a:lnTo>
                      <a:lnTo>
                        <a:pt x="0" y="131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ru-RU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3348" name="Freeform 36"/>
                <p:cNvSpPr>
                  <a:spLocks/>
                </p:cNvSpPr>
                <p:nvPr userDrawn="1"/>
              </p:nvSpPr>
              <p:spPr bwMode="auto">
                <a:xfrm>
                  <a:off x="717" y="3606"/>
                  <a:ext cx="245" cy="86"/>
                </a:xfrm>
                <a:custGeom>
                  <a:avLst/>
                  <a:gdLst/>
                  <a:ahLst/>
                  <a:cxnLst>
                    <a:cxn ang="0">
                      <a:pos x="0" y="126"/>
                    </a:cxn>
                    <a:cxn ang="0">
                      <a:pos x="66" y="173"/>
                    </a:cxn>
                    <a:cxn ang="0">
                      <a:pos x="222" y="166"/>
                    </a:cxn>
                    <a:cxn ang="0">
                      <a:pos x="418" y="116"/>
                    </a:cxn>
                    <a:cxn ang="0">
                      <a:pos x="488" y="42"/>
                    </a:cxn>
                    <a:cxn ang="0">
                      <a:pos x="443" y="2"/>
                    </a:cxn>
                    <a:cxn ang="0">
                      <a:pos x="253" y="0"/>
                    </a:cxn>
                    <a:cxn ang="0">
                      <a:pos x="110" y="12"/>
                    </a:cxn>
                    <a:cxn ang="0">
                      <a:pos x="15" y="76"/>
                    </a:cxn>
                    <a:cxn ang="0">
                      <a:pos x="112" y="95"/>
                    </a:cxn>
                    <a:cxn ang="0">
                      <a:pos x="275" y="53"/>
                    </a:cxn>
                    <a:cxn ang="0">
                      <a:pos x="416" y="53"/>
                    </a:cxn>
                    <a:cxn ang="0">
                      <a:pos x="268" y="110"/>
                    </a:cxn>
                    <a:cxn ang="0">
                      <a:pos x="142" y="126"/>
                    </a:cxn>
                    <a:cxn ang="0">
                      <a:pos x="0" y="126"/>
                    </a:cxn>
                    <a:cxn ang="0">
                      <a:pos x="0" y="126"/>
                    </a:cxn>
                  </a:cxnLst>
                  <a:rect l="0" t="0" r="r" b="b"/>
                  <a:pathLst>
                    <a:path w="488" h="173">
                      <a:moveTo>
                        <a:pt x="0" y="126"/>
                      </a:moveTo>
                      <a:lnTo>
                        <a:pt x="66" y="173"/>
                      </a:lnTo>
                      <a:lnTo>
                        <a:pt x="222" y="166"/>
                      </a:lnTo>
                      <a:lnTo>
                        <a:pt x="418" y="116"/>
                      </a:lnTo>
                      <a:lnTo>
                        <a:pt x="488" y="42"/>
                      </a:lnTo>
                      <a:lnTo>
                        <a:pt x="443" y="2"/>
                      </a:lnTo>
                      <a:lnTo>
                        <a:pt x="253" y="0"/>
                      </a:lnTo>
                      <a:lnTo>
                        <a:pt x="110" y="12"/>
                      </a:lnTo>
                      <a:lnTo>
                        <a:pt x="15" y="76"/>
                      </a:lnTo>
                      <a:lnTo>
                        <a:pt x="112" y="95"/>
                      </a:lnTo>
                      <a:lnTo>
                        <a:pt x="275" y="53"/>
                      </a:lnTo>
                      <a:lnTo>
                        <a:pt x="416" y="53"/>
                      </a:lnTo>
                      <a:lnTo>
                        <a:pt x="268" y="110"/>
                      </a:lnTo>
                      <a:lnTo>
                        <a:pt x="142" y="126"/>
                      </a:lnTo>
                      <a:lnTo>
                        <a:pt x="0" y="126"/>
                      </a:lnTo>
                      <a:lnTo>
                        <a:pt x="0" y="126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ru-RU">
                    <a:solidFill>
                      <a:srgbClr val="000000"/>
                    </a:solidFill>
                  </a:endParaRPr>
                </a:p>
              </p:txBody>
            </p:sp>
          </p:grpSp>
        </p:grpSp>
      </p:grpSp>
      <p:grpSp>
        <p:nvGrpSpPr>
          <p:cNvPr id="3083" name="Group 37"/>
          <p:cNvGrpSpPr>
            <a:grpSpLocks/>
          </p:cNvGrpSpPr>
          <p:nvPr/>
        </p:nvGrpSpPr>
        <p:grpSpPr bwMode="auto">
          <a:xfrm>
            <a:off x="8680450" y="2116138"/>
            <a:ext cx="385763" cy="4308475"/>
            <a:chOff x="5468" y="1333"/>
            <a:chExt cx="243" cy="2714"/>
          </a:xfrm>
        </p:grpSpPr>
        <p:sp>
          <p:nvSpPr>
            <p:cNvPr id="13350" name="Freeform 38"/>
            <p:cNvSpPr>
              <a:spLocks/>
            </p:cNvSpPr>
            <p:nvPr userDrawn="1"/>
          </p:nvSpPr>
          <p:spPr bwMode="auto">
            <a:xfrm flipH="1">
              <a:off x="5468" y="2620"/>
              <a:ext cx="205" cy="1427"/>
            </a:xfrm>
            <a:custGeom>
              <a:avLst/>
              <a:gdLst/>
              <a:ahLst/>
              <a:cxnLst>
                <a:cxn ang="0">
                  <a:pos x="692" y="3156"/>
                </a:cxn>
                <a:cxn ang="0">
                  <a:pos x="380" y="2945"/>
                </a:cxn>
                <a:cxn ang="0">
                  <a:pos x="319" y="2783"/>
                </a:cxn>
                <a:cxn ang="0">
                  <a:pos x="371" y="2542"/>
                </a:cxn>
                <a:cxn ang="0">
                  <a:pos x="591" y="2251"/>
                </a:cxn>
                <a:cxn ang="0">
                  <a:pos x="641" y="2070"/>
                </a:cxn>
                <a:cxn ang="0">
                  <a:pos x="591" y="1948"/>
                </a:cxn>
                <a:cxn ang="0">
                  <a:pos x="401" y="1859"/>
                </a:cxn>
                <a:cxn ang="0">
                  <a:pos x="361" y="1747"/>
                </a:cxn>
                <a:cxn ang="0">
                  <a:pos x="430" y="1587"/>
                </a:cxn>
                <a:cxn ang="0">
                  <a:pos x="741" y="1156"/>
                </a:cxn>
                <a:cxn ang="0">
                  <a:pos x="772" y="945"/>
                </a:cxn>
                <a:cxn ang="0">
                  <a:pos x="692" y="713"/>
                </a:cxn>
                <a:cxn ang="0">
                  <a:pos x="430" y="603"/>
                </a:cxn>
                <a:cxn ang="0">
                  <a:pos x="200" y="422"/>
                </a:cxn>
                <a:cxn ang="0">
                  <a:pos x="0" y="0"/>
                </a:cxn>
                <a:cxn ang="0">
                  <a:pos x="29" y="382"/>
                </a:cxn>
                <a:cxn ang="0">
                  <a:pos x="179" y="612"/>
                </a:cxn>
                <a:cxn ang="0">
                  <a:pos x="380" y="753"/>
                </a:cxn>
                <a:cxn ang="0">
                  <a:pos x="601" y="833"/>
                </a:cxn>
                <a:cxn ang="0">
                  <a:pos x="612" y="1044"/>
                </a:cxn>
                <a:cxn ang="0">
                  <a:pos x="500" y="1266"/>
                </a:cxn>
                <a:cxn ang="0">
                  <a:pos x="240" y="1658"/>
                </a:cxn>
                <a:cxn ang="0">
                  <a:pos x="230" y="1909"/>
                </a:cxn>
                <a:cxn ang="0">
                  <a:pos x="471" y="2049"/>
                </a:cxn>
                <a:cxn ang="0">
                  <a:pos x="460" y="2180"/>
                </a:cxn>
                <a:cxn ang="0">
                  <a:pos x="249" y="2452"/>
                </a:cxn>
                <a:cxn ang="0">
                  <a:pos x="160" y="2713"/>
                </a:cxn>
                <a:cxn ang="0">
                  <a:pos x="240" y="2994"/>
                </a:cxn>
                <a:cxn ang="0">
                  <a:pos x="430" y="3144"/>
                </a:cxn>
                <a:cxn ang="0">
                  <a:pos x="671" y="3266"/>
                </a:cxn>
                <a:cxn ang="0">
                  <a:pos x="692" y="3156"/>
                </a:cxn>
                <a:cxn ang="0">
                  <a:pos x="692" y="3156"/>
                </a:cxn>
              </a:cxnLst>
              <a:rect l="0" t="0" r="r" b="b"/>
              <a:pathLst>
                <a:path w="772" h="3266">
                  <a:moveTo>
                    <a:pt x="692" y="3156"/>
                  </a:moveTo>
                  <a:lnTo>
                    <a:pt x="380" y="2945"/>
                  </a:lnTo>
                  <a:lnTo>
                    <a:pt x="319" y="2783"/>
                  </a:lnTo>
                  <a:lnTo>
                    <a:pt x="371" y="2542"/>
                  </a:lnTo>
                  <a:lnTo>
                    <a:pt x="591" y="2251"/>
                  </a:lnTo>
                  <a:lnTo>
                    <a:pt x="641" y="2070"/>
                  </a:lnTo>
                  <a:lnTo>
                    <a:pt x="591" y="1948"/>
                  </a:lnTo>
                  <a:lnTo>
                    <a:pt x="401" y="1859"/>
                  </a:lnTo>
                  <a:lnTo>
                    <a:pt x="361" y="1747"/>
                  </a:lnTo>
                  <a:lnTo>
                    <a:pt x="430" y="1587"/>
                  </a:lnTo>
                  <a:lnTo>
                    <a:pt x="741" y="1156"/>
                  </a:lnTo>
                  <a:lnTo>
                    <a:pt x="772" y="945"/>
                  </a:lnTo>
                  <a:lnTo>
                    <a:pt x="692" y="713"/>
                  </a:lnTo>
                  <a:lnTo>
                    <a:pt x="430" y="603"/>
                  </a:lnTo>
                  <a:lnTo>
                    <a:pt x="200" y="422"/>
                  </a:lnTo>
                  <a:lnTo>
                    <a:pt x="0" y="0"/>
                  </a:lnTo>
                  <a:lnTo>
                    <a:pt x="29" y="382"/>
                  </a:lnTo>
                  <a:lnTo>
                    <a:pt x="179" y="612"/>
                  </a:lnTo>
                  <a:lnTo>
                    <a:pt x="380" y="753"/>
                  </a:lnTo>
                  <a:lnTo>
                    <a:pt x="601" y="833"/>
                  </a:lnTo>
                  <a:lnTo>
                    <a:pt x="612" y="1044"/>
                  </a:lnTo>
                  <a:lnTo>
                    <a:pt x="500" y="1266"/>
                  </a:lnTo>
                  <a:lnTo>
                    <a:pt x="240" y="1658"/>
                  </a:lnTo>
                  <a:lnTo>
                    <a:pt x="230" y="1909"/>
                  </a:lnTo>
                  <a:lnTo>
                    <a:pt x="471" y="2049"/>
                  </a:lnTo>
                  <a:lnTo>
                    <a:pt x="460" y="2180"/>
                  </a:lnTo>
                  <a:lnTo>
                    <a:pt x="249" y="2452"/>
                  </a:lnTo>
                  <a:lnTo>
                    <a:pt x="160" y="2713"/>
                  </a:lnTo>
                  <a:lnTo>
                    <a:pt x="240" y="2994"/>
                  </a:lnTo>
                  <a:lnTo>
                    <a:pt x="430" y="3144"/>
                  </a:lnTo>
                  <a:lnTo>
                    <a:pt x="671" y="3266"/>
                  </a:lnTo>
                  <a:lnTo>
                    <a:pt x="692" y="3156"/>
                  </a:lnTo>
                  <a:lnTo>
                    <a:pt x="692" y="3156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3351" name="Freeform 39"/>
            <p:cNvSpPr>
              <a:spLocks/>
            </p:cNvSpPr>
            <p:nvPr userDrawn="1"/>
          </p:nvSpPr>
          <p:spPr bwMode="auto">
            <a:xfrm flipH="1">
              <a:off x="5506" y="1333"/>
              <a:ext cx="205" cy="1633"/>
            </a:xfrm>
            <a:custGeom>
              <a:avLst/>
              <a:gdLst/>
              <a:ahLst/>
              <a:cxnLst>
                <a:cxn ang="0">
                  <a:pos x="692" y="3156"/>
                </a:cxn>
                <a:cxn ang="0">
                  <a:pos x="380" y="2945"/>
                </a:cxn>
                <a:cxn ang="0">
                  <a:pos x="319" y="2783"/>
                </a:cxn>
                <a:cxn ang="0">
                  <a:pos x="371" y="2542"/>
                </a:cxn>
                <a:cxn ang="0">
                  <a:pos x="591" y="2251"/>
                </a:cxn>
                <a:cxn ang="0">
                  <a:pos x="641" y="2070"/>
                </a:cxn>
                <a:cxn ang="0">
                  <a:pos x="591" y="1948"/>
                </a:cxn>
                <a:cxn ang="0">
                  <a:pos x="401" y="1859"/>
                </a:cxn>
                <a:cxn ang="0">
                  <a:pos x="361" y="1747"/>
                </a:cxn>
                <a:cxn ang="0">
                  <a:pos x="430" y="1587"/>
                </a:cxn>
                <a:cxn ang="0">
                  <a:pos x="741" y="1156"/>
                </a:cxn>
                <a:cxn ang="0">
                  <a:pos x="772" y="945"/>
                </a:cxn>
                <a:cxn ang="0">
                  <a:pos x="692" y="713"/>
                </a:cxn>
                <a:cxn ang="0">
                  <a:pos x="430" y="603"/>
                </a:cxn>
                <a:cxn ang="0">
                  <a:pos x="200" y="422"/>
                </a:cxn>
                <a:cxn ang="0">
                  <a:pos x="0" y="0"/>
                </a:cxn>
                <a:cxn ang="0">
                  <a:pos x="29" y="382"/>
                </a:cxn>
                <a:cxn ang="0">
                  <a:pos x="179" y="612"/>
                </a:cxn>
                <a:cxn ang="0">
                  <a:pos x="380" y="753"/>
                </a:cxn>
                <a:cxn ang="0">
                  <a:pos x="601" y="833"/>
                </a:cxn>
                <a:cxn ang="0">
                  <a:pos x="612" y="1044"/>
                </a:cxn>
                <a:cxn ang="0">
                  <a:pos x="500" y="1266"/>
                </a:cxn>
                <a:cxn ang="0">
                  <a:pos x="240" y="1658"/>
                </a:cxn>
                <a:cxn ang="0">
                  <a:pos x="230" y="1909"/>
                </a:cxn>
                <a:cxn ang="0">
                  <a:pos x="471" y="2049"/>
                </a:cxn>
                <a:cxn ang="0">
                  <a:pos x="460" y="2180"/>
                </a:cxn>
                <a:cxn ang="0">
                  <a:pos x="249" y="2452"/>
                </a:cxn>
                <a:cxn ang="0">
                  <a:pos x="160" y="2713"/>
                </a:cxn>
                <a:cxn ang="0">
                  <a:pos x="240" y="2994"/>
                </a:cxn>
                <a:cxn ang="0">
                  <a:pos x="430" y="3144"/>
                </a:cxn>
                <a:cxn ang="0">
                  <a:pos x="671" y="3266"/>
                </a:cxn>
                <a:cxn ang="0">
                  <a:pos x="692" y="3156"/>
                </a:cxn>
                <a:cxn ang="0">
                  <a:pos x="692" y="3156"/>
                </a:cxn>
              </a:cxnLst>
              <a:rect l="0" t="0" r="r" b="b"/>
              <a:pathLst>
                <a:path w="772" h="3266">
                  <a:moveTo>
                    <a:pt x="692" y="3156"/>
                  </a:moveTo>
                  <a:lnTo>
                    <a:pt x="380" y="2945"/>
                  </a:lnTo>
                  <a:lnTo>
                    <a:pt x="319" y="2783"/>
                  </a:lnTo>
                  <a:lnTo>
                    <a:pt x="371" y="2542"/>
                  </a:lnTo>
                  <a:lnTo>
                    <a:pt x="591" y="2251"/>
                  </a:lnTo>
                  <a:lnTo>
                    <a:pt x="641" y="2070"/>
                  </a:lnTo>
                  <a:lnTo>
                    <a:pt x="591" y="1948"/>
                  </a:lnTo>
                  <a:lnTo>
                    <a:pt x="401" y="1859"/>
                  </a:lnTo>
                  <a:lnTo>
                    <a:pt x="361" y="1747"/>
                  </a:lnTo>
                  <a:lnTo>
                    <a:pt x="430" y="1587"/>
                  </a:lnTo>
                  <a:lnTo>
                    <a:pt x="741" y="1156"/>
                  </a:lnTo>
                  <a:lnTo>
                    <a:pt x="772" y="945"/>
                  </a:lnTo>
                  <a:lnTo>
                    <a:pt x="692" y="713"/>
                  </a:lnTo>
                  <a:lnTo>
                    <a:pt x="430" y="603"/>
                  </a:lnTo>
                  <a:lnTo>
                    <a:pt x="200" y="422"/>
                  </a:lnTo>
                  <a:lnTo>
                    <a:pt x="0" y="0"/>
                  </a:lnTo>
                  <a:lnTo>
                    <a:pt x="29" y="382"/>
                  </a:lnTo>
                  <a:lnTo>
                    <a:pt x="179" y="612"/>
                  </a:lnTo>
                  <a:lnTo>
                    <a:pt x="380" y="753"/>
                  </a:lnTo>
                  <a:lnTo>
                    <a:pt x="601" y="833"/>
                  </a:lnTo>
                  <a:lnTo>
                    <a:pt x="612" y="1044"/>
                  </a:lnTo>
                  <a:lnTo>
                    <a:pt x="500" y="1266"/>
                  </a:lnTo>
                  <a:lnTo>
                    <a:pt x="240" y="1658"/>
                  </a:lnTo>
                  <a:lnTo>
                    <a:pt x="230" y="1909"/>
                  </a:lnTo>
                  <a:lnTo>
                    <a:pt x="471" y="2049"/>
                  </a:lnTo>
                  <a:lnTo>
                    <a:pt x="460" y="2180"/>
                  </a:lnTo>
                  <a:lnTo>
                    <a:pt x="249" y="2452"/>
                  </a:lnTo>
                  <a:lnTo>
                    <a:pt x="160" y="2713"/>
                  </a:lnTo>
                  <a:lnTo>
                    <a:pt x="240" y="2994"/>
                  </a:lnTo>
                  <a:lnTo>
                    <a:pt x="430" y="3144"/>
                  </a:lnTo>
                  <a:lnTo>
                    <a:pt x="671" y="3266"/>
                  </a:lnTo>
                  <a:lnTo>
                    <a:pt x="692" y="3156"/>
                  </a:lnTo>
                  <a:lnTo>
                    <a:pt x="692" y="3156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>
                <a:solidFill>
                  <a:srgbClr val="000000"/>
                </a:solidFill>
              </a:endParaRPr>
            </a:p>
          </p:txBody>
        </p:sp>
      </p:grpSp>
      <p:grpSp>
        <p:nvGrpSpPr>
          <p:cNvPr id="3084" name="Group 40"/>
          <p:cNvGrpSpPr>
            <a:grpSpLocks/>
          </p:cNvGrpSpPr>
          <p:nvPr/>
        </p:nvGrpSpPr>
        <p:grpSpPr bwMode="auto">
          <a:xfrm>
            <a:off x="7318375" y="90488"/>
            <a:ext cx="2133600" cy="1911350"/>
            <a:chOff x="4610" y="57"/>
            <a:chExt cx="1344" cy="1204"/>
          </a:xfrm>
        </p:grpSpPr>
        <p:grpSp>
          <p:nvGrpSpPr>
            <p:cNvPr id="3085" name="Group 41"/>
            <p:cNvGrpSpPr>
              <a:grpSpLocks/>
            </p:cNvGrpSpPr>
            <p:nvPr userDrawn="1"/>
          </p:nvGrpSpPr>
          <p:grpSpPr bwMode="auto">
            <a:xfrm>
              <a:off x="4610" y="57"/>
              <a:ext cx="1344" cy="1204"/>
              <a:chOff x="4610" y="57"/>
              <a:chExt cx="1344" cy="1204"/>
            </a:xfrm>
          </p:grpSpPr>
          <p:sp>
            <p:nvSpPr>
              <p:cNvPr id="13354" name="Freeform 42"/>
              <p:cNvSpPr>
                <a:spLocks/>
              </p:cNvSpPr>
              <p:nvPr userDrawn="1"/>
            </p:nvSpPr>
            <p:spPr bwMode="auto">
              <a:xfrm rot="-3172564">
                <a:off x="5430" y="1086"/>
                <a:ext cx="62" cy="288"/>
              </a:xfrm>
              <a:custGeom>
                <a:avLst/>
                <a:gdLst/>
                <a:ahLst/>
                <a:cxnLst>
                  <a:cxn ang="0">
                    <a:pos x="123" y="9"/>
                  </a:cxn>
                  <a:cxn ang="0">
                    <a:pos x="131" y="342"/>
                  </a:cxn>
                  <a:cxn ang="0">
                    <a:pos x="0" y="806"/>
                  </a:cxn>
                  <a:cxn ang="0">
                    <a:pos x="79" y="789"/>
                  </a:cxn>
                  <a:cxn ang="0">
                    <a:pos x="218" y="376"/>
                  </a:cxn>
                  <a:cxn ang="0">
                    <a:pos x="245" y="0"/>
                  </a:cxn>
                  <a:cxn ang="0">
                    <a:pos x="123" y="9"/>
                  </a:cxn>
                  <a:cxn ang="0">
                    <a:pos x="123" y="9"/>
                  </a:cxn>
                </a:cxnLst>
                <a:rect l="0" t="0" r="r" b="b"/>
                <a:pathLst>
                  <a:path w="245" h="806">
                    <a:moveTo>
                      <a:pt x="123" y="9"/>
                    </a:moveTo>
                    <a:lnTo>
                      <a:pt x="131" y="342"/>
                    </a:lnTo>
                    <a:lnTo>
                      <a:pt x="0" y="806"/>
                    </a:lnTo>
                    <a:lnTo>
                      <a:pt x="79" y="789"/>
                    </a:lnTo>
                    <a:lnTo>
                      <a:pt x="218" y="376"/>
                    </a:lnTo>
                    <a:lnTo>
                      <a:pt x="245" y="0"/>
                    </a:lnTo>
                    <a:lnTo>
                      <a:pt x="123" y="9"/>
                    </a:lnTo>
                    <a:lnTo>
                      <a:pt x="123" y="9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>
                  <a:solidFill>
                    <a:srgbClr val="000000"/>
                  </a:solidFill>
                </a:endParaRPr>
              </a:p>
            </p:txBody>
          </p:sp>
          <p:grpSp>
            <p:nvGrpSpPr>
              <p:cNvPr id="3088" name="Group 43"/>
              <p:cNvGrpSpPr>
                <a:grpSpLocks/>
              </p:cNvGrpSpPr>
              <p:nvPr userDrawn="1"/>
            </p:nvGrpSpPr>
            <p:grpSpPr bwMode="auto">
              <a:xfrm>
                <a:off x="4610" y="57"/>
                <a:ext cx="1344" cy="985"/>
                <a:chOff x="4610" y="57"/>
                <a:chExt cx="1344" cy="985"/>
              </a:xfrm>
            </p:grpSpPr>
            <p:sp>
              <p:nvSpPr>
                <p:cNvPr id="13356" name="Freeform 44"/>
                <p:cNvSpPr>
                  <a:spLocks/>
                </p:cNvSpPr>
                <p:nvPr userDrawn="1"/>
              </p:nvSpPr>
              <p:spPr bwMode="auto">
                <a:xfrm rot="-3172564">
                  <a:off x="4966" y="71"/>
                  <a:ext cx="153" cy="12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298" y="184"/>
                    </a:cxn>
                    <a:cxn ang="0">
                      <a:pos x="500" y="349"/>
                    </a:cxn>
                    <a:cxn ang="0">
                      <a:pos x="604" y="140"/>
                    </a:cxn>
                    <a:cxn ang="0">
                      <a:pos x="359" y="9"/>
                    </a:cxn>
                    <a:cxn ang="0">
                      <a:pos x="464" y="184"/>
                    </a:cxn>
                    <a:cxn ang="0">
                      <a:pos x="131" y="17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604" h="349">
                      <a:moveTo>
                        <a:pt x="0" y="0"/>
                      </a:moveTo>
                      <a:lnTo>
                        <a:pt x="298" y="184"/>
                      </a:lnTo>
                      <a:lnTo>
                        <a:pt x="500" y="349"/>
                      </a:lnTo>
                      <a:lnTo>
                        <a:pt x="604" y="140"/>
                      </a:lnTo>
                      <a:lnTo>
                        <a:pt x="359" y="9"/>
                      </a:lnTo>
                      <a:lnTo>
                        <a:pt x="464" y="184"/>
                      </a:lnTo>
                      <a:lnTo>
                        <a:pt x="131" y="17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ru-RU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3357" name="Freeform 45"/>
                <p:cNvSpPr>
                  <a:spLocks/>
                </p:cNvSpPr>
                <p:nvPr userDrawn="1"/>
              </p:nvSpPr>
              <p:spPr bwMode="auto">
                <a:xfrm rot="-3172564">
                  <a:off x="5049" y="331"/>
                  <a:ext cx="269" cy="438"/>
                </a:xfrm>
                <a:custGeom>
                  <a:avLst/>
                  <a:gdLst/>
                  <a:ahLst/>
                  <a:cxnLst>
                    <a:cxn ang="0">
                      <a:pos x="741" y="129"/>
                    </a:cxn>
                    <a:cxn ang="0">
                      <a:pos x="485" y="352"/>
                    </a:cxn>
                    <a:cxn ang="0">
                      <a:pos x="163" y="762"/>
                    </a:cxn>
                    <a:cxn ang="0">
                      <a:pos x="0" y="1101"/>
                    </a:cxn>
                    <a:cxn ang="0">
                      <a:pos x="59" y="1230"/>
                    </a:cxn>
                    <a:cxn ang="0">
                      <a:pos x="262" y="1201"/>
                    </a:cxn>
                    <a:cxn ang="0">
                      <a:pos x="578" y="914"/>
                    </a:cxn>
                    <a:cxn ang="0">
                      <a:pos x="876" y="534"/>
                    </a:cxn>
                    <a:cxn ang="0">
                      <a:pos x="1034" y="270"/>
                    </a:cxn>
                    <a:cxn ang="0">
                      <a:pos x="1064" y="84"/>
                    </a:cxn>
                    <a:cxn ang="0">
                      <a:pos x="977" y="0"/>
                    </a:cxn>
                    <a:cxn ang="0">
                      <a:pos x="836" y="65"/>
                    </a:cxn>
                    <a:cxn ang="0">
                      <a:pos x="969" y="107"/>
                    </a:cxn>
                    <a:cxn ang="0">
                      <a:pos x="876" y="352"/>
                    </a:cxn>
                    <a:cxn ang="0">
                      <a:pos x="690" y="656"/>
                    </a:cxn>
                    <a:cxn ang="0">
                      <a:pos x="350" y="1008"/>
                    </a:cxn>
                    <a:cxn ang="0">
                      <a:pos x="116" y="1114"/>
                    </a:cxn>
                    <a:cxn ang="0">
                      <a:pos x="135" y="943"/>
                    </a:cxn>
                    <a:cxn ang="0">
                      <a:pos x="437" y="504"/>
                    </a:cxn>
                    <a:cxn ang="0">
                      <a:pos x="831" y="118"/>
                    </a:cxn>
                    <a:cxn ang="0">
                      <a:pos x="741" y="129"/>
                    </a:cxn>
                    <a:cxn ang="0">
                      <a:pos x="741" y="129"/>
                    </a:cxn>
                  </a:cxnLst>
                  <a:rect l="0" t="0" r="r" b="b"/>
                  <a:pathLst>
                    <a:path w="1064" h="1230">
                      <a:moveTo>
                        <a:pt x="741" y="129"/>
                      </a:moveTo>
                      <a:lnTo>
                        <a:pt x="485" y="352"/>
                      </a:lnTo>
                      <a:lnTo>
                        <a:pt x="163" y="762"/>
                      </a:lnTo>
                      <a:lnTo>
                        <a:pt x="0" y="1101"/>
                      </a:lnTo>
                      <a:lnTo>
                        <a:pt x="59" y="1230"/>
                      </a:lnTo>
                      <a:lnTo>
                        <a:pt x="262" y="1201"/>
                      </a:lnTo>
                      <a:lnTo>
                        <a:pt x="578" y="914"/>
                      </a:lnTo>
                      <a:lnTo>
                        <a:pt x="876" y="534"/>
                      </a:lnTo>
                      <a:lnTo>
                        <a:pt x="1034" y="270"/>
                      </a:lnTo>
                      <a:lnTo>
                        <a:pt x="1064" y="84"/>
                      </a:lnTo>
                      <a:lnTo>
                        <a:pt x="977" y="0"/>
                      </a:lnTo>
                      <a:lnTo>
                        <a:pt x="836" y="65"/>
                      </a:lnTo>
                      <a:lnTo>
                        <a:pt x="969" y="107"/>
                      </a:lnTo>
                      <a:lnTo>
                        <a:pt x="876" y="352"/>
                      </a:lnTo>
                      <a:lnTo>
                        <a:pt x="690" y="656"/>
                      </a:lnTo>
                      <a:lnTo>
                        <a:pt x="350" y="1008"/>
                      </a:lnTo>
                      <a:lnTo>
                        <a:pt x="116" y="1114"/>
                      </a:lnTo>
                      <a:lnTo>
                        <a:pt x="135" y="943"/>
                      </a:lnTo>
                      <a:lnTo>
                        <a:pt x="437" y="504"/>
                      </a:lnTo>
                      <a:lnTo>
                        <a:pt x="831" y="118"/>
                      </a:lnTo>
                      <a:lnTo>
                        <a:pt x="741" y="129"/>
                      </a:lnTo>
                      <a:lnTo>
                        <a:pt x="741" y="129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ru-RU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3358" name="Freeform 46"/>
                <p:cNvSpPr>
                  <a:spLocks/>
                </p:cNvSpPr>
                <p:nvPr userDrawn="1"/>
              </p:nvSpPr>
              <p:spPr bwMode="auto">
                <a:xfrm rot="-3172564">
                  <a:off x="4859" y="181"/>
                  <a:ext cx="505" cy="898"/>
                </a:xfrm>
                <a:custGeom>
                  <a:avLst/>
                  <a:gdLst/>
                  <a:ahLst/>
                  <a:cxnLst>
                    <a:cxn ang="0">
                      <a:pos x="1941" y="0"/>
                    </a:cxn>
                    <a:cxn ang="0">
                      <a:pos x="0" y="2521"/>
                    </a:cxn>
                    <a:cxn ang="0">
                      <a:pos x="192" y="2450"/>
                    </a:cxn>
                    <a:cxn ang="0">
                      <a:pos x="2002" y="61"/>
                    </a:cxn>
                    <a:cxn ang="0">
                      <a:pos x="1941" y="0"/>
                    </a:cxn>
                    <a:cxn ang="0">
                      <a:pos x="1941" y="0"/>
                    </a:cxn>
                  </a:cxnLst>
                  <a:rect l="0" t="0" r="r" b="b"/>
                  <a:pathLst>
                    <a:path w="2002" h="2521">
                      <a:moveTo>
                        <a:pt x="1941" y="0"/>
                      </a:moveTo>
                      <a:lnTo>
                        <a:pt x="0" y="2521"/>
                      </a:lnTo>
                      <a:lnTo>
                        <a:pt x="192" y="2450"/>
                      </a:lnTo>
                      <a:lnTo>
                        <a:pt x="2002" y="61"/>
                      </a:lnTo>
                      <a:lnTo>
                        <a:pt x="1941" y="0"/>
                      </a:lnTo>
                      <a:lnTo>
                        <a:pt x="1941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ru-RU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3359" name="Freeform 47"/>
                <p:cNvSpPr>
                  <a:spLocks/>
                </p:cNvSpPr>
                <p:nvPr userDrawn="1"/>
              </p:nvSpPr>
              <p:spPr bwMode="auto">
                <a:xfrm rot="-3172564">
                  <a:off x="4903" y="-19"/>
                  <a:ext cx="758" cy="1344"/>
                </a:xfrm>
                <a:custGeom>
                  <a:avLst/>
                  <a:gdLst/>
                  <a:ahLst/>
                  <a:cxnLst>
                    <a:cxn ang="0">
                      <a:pos x="95" y="2844"/>
                    </a:cxn>
                    <a:cxn ang="0">
                      <a:pos x="394" y="2834"/>
                    </a:cxn>
                    <a:cxn ang="0">
                      <a:pos x="821" y="3009"/>
                    </a:cxn>
                    <a:cxn ang="0">
                      <a:pos x="681" y="2817"/>
                    </a:cxn>
                    <a:cxn ang="0">
                      <a:pos x="367" y="2703"/>
                    </a:cxn>
                    <a:cxn ang="0">
                      <a:pos x="637" y="2720"/>
                    </a:cxn>
                    <a:cxn ang="0">
                      <a:pos x="979" y="2870"/>
                    </a:cxn>
                    <a:cxn ang="0">
                      <a:pos x="2859" y="420"/>
                    </a:cxn>
                    <a:cxn ang="0">
                      <a:pos x="2578" y="148"/>
                    </a:cxn>
                    <a:cxn ang="0">
                      <a:pos x="2308" y="0"/>
                    </a:cxn>
                    <a:cxn ang="0">
                      <a:pos x="2692" y="78"/>
                    </a:cxn>
                    <a:cxn ang="0">
                      <a:pos x="3007" y="428"/>
                    </a:cxn>
                    <a:cxn ang="0">
                      <a:pos x="831" y="3273"/>
                    </a:cxn>
                    <a:cxn ang="0">
                      <a:pos x="481" y="3412"/>
                    </a:cxn>
                    <a:cxn ang="0">
                      <a:pos x="105" y="3771"/>
                    </a:cxn>
                    <a:cxn ang="0">
                      <a:pos x="0" y="3667"/>
                    </a:cxn>
                    <a:cxn ang="0">
                      <a:pos x="131" y="3631"/>
                    </a:cxn>
                    <a:cxn ang="0">
                      <a:pos x="376" y="3385"/>
                    </a:cxn>
                    <a:cxn ang="0">
                      <a:pos x="165" y="3273"/>
                    </a:cxn>
                    <a:cxn ang="0">
                      <a:pos x="165" y="3176"/>
                    </a:cxn>
                    <a:cxn ang="0">
                      <a:pos x="411" y="3298"/>
                    </a:cxn>
                    <a:cxn ang="0">
                      <a:pos x="411" y="3186"/>
                    </a:cxn>
                    <a:cxn ang="0">
                      <a:pos x="603" y="3220"/>
                    </a:cxn>
                    <a:cxn ang="0">
                      <a:pos x="428" y="3079"/>
                    </a:cxn>
                    <a:cxn ang="0">
                      <a:pos x="629" y="3062"/>
                    </a:cxn>
                    <a:cxn ang="0">
                      <a:pos x="95" y="2844"/>
                    </a:cxn>
                    <a:cxn ang="0">
                      <a:pos x="95" y="2844"/>
                    </a:cxn>
                  </a:cxnLst>
                  <a:rect l="0" t="0" r="r" b="b"/>
                  <a:pathLst>
                    <a:path w="3007" h="3771">
                      <a:moveTo>
                        <a:pt x="95" y="2844"/>
                      </a:moveTo>
                      <a:lnTo>
                        <a:pt x="394" y="2834"/>
                      </a:lnTo>
                      <a:lnTo>
                        <a:pt x="821" y="3009"/>
                      </a:lnTo>
                      <a:lnTo>
                        <a:pt x="681" y="2817"/>
                      </a:lnTo>
                      <a:lnTo>
                        <a:pt x="367" y="2703"/>
                      </a:lnTo>
                      <a:lnTo>
                        <a:pt x="637" y="2720"/>
                      </a:lnTo>
                      <a:lnTo>
                        <a:pt x="979" y="2870"/>
                      </a:lnTo>
                      <a:lnTo>
                        <a:pt x="2859" y="420"/>
                      </a:lnTo>
                      <a:lnTo>
                        <a:pt x="2578" y="148"/>
                      </a:lnTo>
                      <a:lnTo>
                        <a:pt x="2308" y="0"/>
                      </a:lnTo>
                      <a:lnTo>
                        <a:pt x="2692" y="78"/>
                      </a:lnTo>
                      <a:lnTo>
                        <a:pt x="3007" y="428"/>
                      </a:lnTo>
                      <a:lnTo>
                        <a:pt x="831" y="3273"/>
                      </a:lnTo>
                      <a:lnTo>
                        <a:pt x="481" y="3412"/>
                      </a:lnTo>
                      <a:lnTo>
                        <a:pt x="105" y="3771"/>
                      </a:lnTo>
                      <a:lnTo>
                        <a:pt x="0" y="3667"/>
                      </a:lnTo>
                      <a:lnTo>
                        <a:pt x="131" y="3631"/>
                      </a:lnTo>
                      <a:lnTo>
                        <a:pt x="376" y="3385"/>
                      </a:lnTo>
                      <a:lnTo>
                        <a:pt x="165" y="3273"/>
                      </a:lnTo>
                      <a:lnTo>
                        <a:pt x="165" y="3176"/>
                      </a:lnTo>
                      <a:lnTo>
                        <a:pt x="411" y="3298"/>
                      </a:lnTo>
                      <a:lnTo>
                        <a:pt x="411" y="3186"/>
                      </a:lnTo>
                      <a:lnTo>
                        <a:pt x="603" y="3220"/>
                      </a:lnTo>
                      <a:lnTo>
                        <a:pt x="428" y="3079"/>
                      </a:lnTo>
                      <a:lnTo>
                        <a:pt x="629" y="3062"/>
                      </a:lnTo>
                      <a:lnTo>
                        <a:pt x="95" y="2844"/>
                      </a:lnTo>
                      <a:lnTo>
                        <a:pt x="95" y="2844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ru-RU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3360" name="Freeform 48"/>
                <p:cNvSpPr>
                  <a:spLocks/>
                </p:cNvSpPr>
                <p:nvPr userDrawn="1"/>
              </p:nvSpPr>
              <p:spPr bwMode="auto">
                <a:xfrm rot="-3172564">
                  <a:off x="5298" y="896"/>
                  <a:ext cx="169" cy="122"/>
                </a:xfrm>
                <a:custGeom>
                  <a:avLst/>
                  <a:gdLst/>
                  <a:ahLst/>
                  <a:cxnLst>
                    <a:cxn ang="0">
                      <a:pos x="0" y="80"/>
                    </a:cxn>
                    <a:cxn ang="0">
                      <a:pos x="255" y="106"/>
                    </a:cxn>
                    <a:cxn ang="0">
                      <a:pos x="639" y="342"/>
                    </a:cxn>
                    <a:cxn ang="0">
                      <a:pos x="673" y="289"/>
                    </a:cxn>
                    <a:cxn ang="0">
                      <a:pos x="447" y="114"/>
                    </a:cxn>
                    <a:cxn ang="0">
                      <a:pos x="26" y="0"/>
                    </a:cxn>
                    <a:cxn ang="0">
                      <a:pos x="0" y="80"/>
                    </a:cxn>
                    <a:cxn ang="0">
                      <a:pos x="0" y="80"/>
                    </a:cxn>
                  </a:cxnLst>
                  <a:rect l="0" t="0" r="r" b="b"/>
                  <a:pathLst>
                    <a:path w="673" h="342">
                      <a:moveTo>
                        <a:pt x="0" y="80"/>
                      </a:moveTo>
                      <a:lnTo>
                        <a:pt x="255" y="106"/>
                      </a:lnTo>
                      <a:lnTo>
                        <a:pt x="639" y="342"/>
                      </a:lnTo>
                      <a:lnTo>
                        <a:pt x="673" y="289"/>
                      </a:lnTo>
                      <a:lnTo>
                        <a:pt x="447" y="114"/>
                      </a:lnTo>
                      <a:lnTo>
                        <a:pt x="26" y="0"/>
                      </a:lnTo>
                      <a:lnTo>
                        <a:pt x="0" y="80"/>
                      </a:lnTo>
                      <a:lnTo>
                        <a:pt x="0" y="8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ru-RU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3361" name="Freeform 49"/>
                <p:cNvSpPr>
                  <a:spLocks/>
                </p:cNvSpPr>
                <p:nvPr userDrawn="1"/>
              </p:nvSpPr>
              <p:spPr bwMode="auto">
                <a:xfrm rot="-3172564">
                  <a:off x="5253" y="805"/>
                  <a:ext cx="181" cy="144"/>
                </a:xfrm>
                <a:custGeom>
                  <a:avLst/>
                  <a:gdLst/>
                  <a:ahLst/>
                  <a:cxnLst>
                    <a:cxn ang="0">
                      <a:pos x="0" y="78"/>
                    </a:cxn>
                    <a:cxn ang="0">
                      <a:pos x="340" y="148"/>
                    </a:cxn>
                    <a:cxn ang="0">
                      <a:pos x="638" y="403"/>
                    </a:cxn>
                    <a:cxn ang="0">
                      <a:pos x="716" y="296"/>
                    </a:cxn>
                    <a:cxn ang="0">
                      <a:pos x="420" y="114"/>
                    </a:cxn>
                    <a:cxn ang="0">
                      <a:pos x="70" y="0"/>
                    </a:cxn>
                    <a:cxn ang="0">
                      <a:pos x="0" y="78"/>
                    </a:cxn>
                    <a:cxn ang="0">
                      <a:pos x="0" y="78"/>
                    </a:cxn>
                  </a:cxnLst>
                  <a:rect l="0" t="0" r="r" b="b"/>
                  <a:pathLst>
                    <a:path w="716" h="403">
                      <a:moveTo>
                        <a:pt x="0" y="78"/>
                      </a:moveTo>
                      <a:lnTo>
                        <a:pt x="340" y="148"/>
                      </a:lnTo>
                      <a:lnTo>
                        <a:pt x="638" y="403"/>
                      </a:lnTo>
                      <a:lnTo>
                        <a:pt x="716" y="296"/>
                      </a:lnTo>
                      <a:lnTo>
                        <a:pt x="420" y="114"/>
                      </a:lnTo>
                      <a:lnTo>
                        <a:pt x="70" y="0"/>
                      </a:lnTo>
                      <a:lnTo>
                        <a:pt x="0" y="78"/>
                      </a:lnTo>
                      <a:lnTo>
                        <a:pt x="0" y="78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ru-RU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3362" name="Freeform 50"/>
                <p:cNvSpPr>
                  <a:spLocks/>
                </p:cNvSpPr>
                <p:nvPr userDrawn="1"/>
              </p:nvSpPr>
              <p:spPr bwMode="auto">
                <a:xfrm rot="-3172564">
                  <a:off x="4985" y="210"/>
                  <a:ext cx="181" cy="147"/>
                </a:xfrm>
                <a:custGeom>
                  <a:avLst/>
                  <a:gdLst/>
                  <a:ahLst/>
                  <a:cxnLst>
                    <a:cxn ang="0">
                      <a:pos x="0" y="78"/>
                    </a:cxn>
                    <a:cxn ang="0">
                      <a:pos x="316" y="139"/>
                    </a:cxn>
                    <a:cxn ang="0">
                      <a:pos x="649" y="411"/>
                    </a:cxn>
                    <a:cxn ang="0">
                      <a:pos x="717" y="314"/>
                    </a:cxn>
                    <a:cxn ang="0">
                      <a:pos x="394" y="87"/>
                    </a:cxn>
                    <a:cxn ang="0">
                      <a:pos x="54" y="0"/>
                    </a:cxn>
                    <a:cxn ang="0">
                      <a:pos x="0" y="78"/>
                    </a:cxn>
                    <a:cxn ang="0">
                      <a:pos x="0" y="78"/>
                    </a:cxn>
                  </a:cxnLst>
                  <a:rect l="0" t="0" r="r" b="b"/>
                  <a:pathLst>
                    <a:path w="717" h="411">
                      <a:moveTo>
                        <a:pt x="0" y="78"/>
                      </a:moveTo>
                      <a:lnTo>
                        <a:pt x="316" y="139"/>
                      </a:lnTo>
                      <a:lnTo>
                        <a:pt x="649" y="411"/>
                      </a:lnTo>
                      <a:lnTo>
                        <a:pt x="717" y="314"/>
                      </a:lnTo>
                      <a:lnTo>
                        <a:pt x="394" y="87"/>
                      </a:lnTo>
                      <a:lnTo>
                        <a:pt x="54" y="0"/>
                      </a:lnTo>
                      <a:lnTo>
                        <a:pt x="0" y="78"/>
                      </a:lnTo>
                      <a:lnTo>
                        <a:pt x="0" y="78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ru-RU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3363" name="Freeform 51"/>
                <p:cNvSpPr>
                  <a:spLocks/>
                </p:cNvSpPr>
                <p:nvPr userDrawn="1"/>
              </p:nvSpPr>
              <p:spPr bwMode="auto">
                <a:xfrm rot="-3172564">
                  <a:off x="4949" y="141"/>
                  <a:ext cx="179" cy="138"/>
                </a:xfrm>
                <a:custGeom>
                  <a:avLst/>
                  <a:gdLst/>
                  <a:ahLst/>
                  <a:cxnLst>
                    <a:cxn ang="0">
                      <a:pos x="0" y="88"/>
                    </a:cxn>
                    <a:cxn ang="0">
                      <a:pos x="272" y="131"/>
                    </a:cxn>
                    <a:cxn ang="0">
                      <a:pos x="665" y="386"/>
                    </a:cxn>
                    <a:cxn ang="0">
                      <a:pos x="709" y="308"/>
                    </a:cxn>
                    <a:cxn ang="0">
                      <a:pos x="306" y="53"/>
                    </a:cxn>
                    <a:cxn ang="0">
                      <a:pos x="43" y="0"/>
                    </a:cxn>
                    <a:cxn ang="0">
                      <a:pos x="0" y="88"/>
                    </a:cxn>
                    <a:cxn ang="0">
                      <a:pos x="0" y="88"/>
                    </a:cxn>
                  </a:cxnLst>
                  <a:rect l="0" t="0" r="r" b="b"/>
                  <a:pathLst>
                    <a:path w="709" h="386">
                      <a:moveTo>
                        <a:pt x="0" y="88"/>
                      </a:moveTo>
                      <a:lnTo>
                        <a:pt x="272" y="131"/>
                      </a:lnTo>
                      <a:lnTo>
                        <a:pt x="665" y="386"/>
                      </a:lnTo>
                      <a:lnTo>
                        <a:pt x="709" y="308"/>
                      </a:lnTo>
                      <a:lnTo>
                        <a:pt x="306" y="53"/>
                      </a:lnTo>
                      <a:lnTo>
                        <a:pt x="43" y="0"/>
                      </a:lnTo>
                      <a:lnTo>
                        <a:pt x="0" y="88"/>
                      </a:lnTo>
                      <a:lnTo>
                        <a:pt x="0" y="88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ru-RU">
                    <a:solidFill>
                      <a:srgbClr val="000000"/>
                    </a:solidFill>
                  </a:endParaRPr>
                </a:p>
              </p:txBody>
            </p:sp>
          </p:grpSp>
        </p:grpSp>
        <p:sp>
          <p:nvSpPr>
            <p:cNvPr id="13364" name="Line 52"/>
            <p:cNvSpPr>
              <a:spLocks noChangeShapeType="1"/>
            </p:cNvSpPr>
            <p:nvPr userDrawn="1"/>
          </p:nvSpPr>
          <p:spPr bwMode="auto">
            <a:xfrm>
              <a:off x="4870" y="84"/>
              <a:ext cx="42" cy="96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>
                <a:solidFill>
                  <a:srgbClr val="00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118328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ransition advClick="0" advTm="5000">
    <p:random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рямоугольник 27"/>
          <p:cNvSpPr/>
          <p:nvPr/>
        </p:nvSpPr>
        <p:spPr>
          <a:xfrm>
            <a:off x="0" y="366713"/>
            <a:ext cx="9144000" cy="8413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0" y="0"/>
            <a:ext cx="9144000" cy="31115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0" y="307975"/>
            <a:ext cx="9144000" cy="92075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31" name="Прямоугольник 30"/>
          <p:cNvSpPr/>
          <p:nvPr/>
        </p:nvSpPr>
        <p:spPr>
          <a:xfrm flipV="1">
            <a:off x="5410200" y="360363"/>
            <a:ext cx="3733800" cy="904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32" name="Прямоугольник 31"/>
          <p:cNvSpPr/>
          <p:nvPr/>
        </p:nvSpPr>
        <p:spPr>
          <a:xfrm flipV="1">
            <a:off x="5410200" y="439738"/>
            <a:ext cx="3733800" cy="18097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 useBgFill="1">
        <p:nvSpPr>
          <p:cNvPr id="33" name="Скругленный прямоугольник 32"/>
          <p:cNvSpPr/>
          <p:nvPr/>
        </p:nvSpPr>
        <p:spPr bwMode="white">
          <a:xfrm>
            <a:off x="5407025" y="496888"/>
            <a:ext cx="3063875" cy="28575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 useBgFill="1">
        <p:nvSpPr>
          <p:cNvPr id="34" name="Скругленный прямоугольник 33"/>
          <p:cNvSpPr/>
          <p:nvPr/>
        </p:nvSpPr>
        <p:spPr bwMode="white">
          <a:xfrm>
            <a:off x="7373938" y="588963"/>
            <a:ext cx="1600200" cy="3651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35" name="Прямоугольник 34"/>
          <p:cNvSpPr/>
          <p:nvPr/>
        </p:nvSpPr>
        <p:spPr bwMode="invGray">
          <a:xfrm>
            <a:off x="9085263" y="-1588"/>
            <a:ext cx="57150" cy="620713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6" name="Прямоугольник 35"/>
          <p:cNvSpPr/>
          <p:nvPr/>
        </p:nvSpPr>
        <p:spPr bwMode="invGray">
          <a:xfrm>
            <a:off x="9043988" y="-1588"/>
            <a:ext cx="28575" cy="620713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7" name="Прямоугольник 36"/>
          <p:cNvSpPr/>
          <p:nvPr/>
        </p:nvSpPr>
        <p:spPr bwMode="invGray">
          <a:xfrm>
            <a:off x="9024938" y="-1588"/>
            <a:ext cx="9525" cy="620713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38" name="Прямоугольник 37"/>
          <p:cNvSpPr/>
          <p:nvPr/>
        </p:nvSpPr>
        <p:spPr bwMode="invGray">
          <a:xfrm>
            <a:off x="8975725" y="-1588"/>
            <a:ext cx="26988" cy="620713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39" name="Прямоугольник 38"/>
          <p:cNvSpPr/>
          <p:nvPr/>
        </p:nvSpPr>
        <p:spPr bwMode="invGray">
          <a:xfrm>
            <a:off x="8915400" y="0"/>
            <a:ext cx="55563" cy="585788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40" name="Прямоугольник 39"/>
          <p:cNvSpPr/>
          <p:nvPr/>
        </p:nvSpPr>
        <p:spPr bwMode="invGray">
          <a:xfrm>
            <a:off x="8874125" y="0"/>
            <a:ext cx="7938" cy="585788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039" name="Заголовок 21"/>
          <p:cNvSpPr>
            <a:spLocks noGrp="1"/>
          </p:cNvSpPr>
          <p:nvPr>
            <p:ph type="title"/>
          </p:nvPr>
        </p:nvSpPr>
        <p:spPr bwMode="auto">
          <a:xfrm>
            <a:off x="457200" y="1143000"/>
            <a:ext cx="82296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40" name="Текст 12"/>
          <p:cNvSpPr>
            <a:spLocks noGrp="1"/>
          </p:cNvSpPr>
          <p:nvPr>
            <p:ph type="body" idx="1"/>
          </p:nvPr>
        </p:nvSpPr>
        <p:spPr bwMode="auto">
          <a:xfrm>
            <a:off x="457200" y="2249488"/>
            <a:ext cx="8229600" cy="432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586538" y="612775"/>
            <a:ext cx="957262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438086"/>
              </a:solidFill>
              <a:latin typeface="Garamond" pitchFamily="18" charset="0"/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5257800" y="612775"/>
            <a:ext cx="1325563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438086"/>
              </a:solidFill>
              <a:latin typeface="Garamond" pitchFamily="18" charset="0"/>
            </a:endParaRPr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74038" y="1588"/>
            <a:ext cx="762000" cy="366712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 smtClean="0">
                <a:solidFill>
                  <a:srgbClr val="FFFFFF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E519584-0687-4789-9B91-B9A695599B12}" type="slidenum">
              <a:rPr lang="ru-RU">
                <a:latin typeface="Garamond" pitchFamily="18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latin typeface="Garamond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75207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9pPr>
    </p:titleStyle>
    <p:bodyStyle>
      <a:lvl1pPr marL="365125" indent="-255588" algn="l" rtl="0" fontAlgn="base">
        <a:spcBef>
          <a:spcPts val="300"/>
        </a:spcBef>
        <a:spcAft>
          <a:spcPct val="0"/>
        </a:spcAft>
        <a:buClr>
          <a:srgbClr val="A04DA3"/>
        </a:buClr>
        <a:buFont typeface="Georgia" pitchFamily="18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7225" indent="-246063" algn="l" rtl="0" fontAlgn="base">
        <a:spcBef>
          <a:spcPts val="300"/>
        </a:spcBef>
        <a:spcAft>
          <a:spcPct val="0"/>
        </a:spcAft>
        <a:buClr>
          <a:schemeClr val="accent2"/>
        </a:buClr>
        <a:buFont typeface="Georgia" pitchFamily="18" charset="0"/>
        <a:buChar char="▫"/>
        <a:defRPr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2338" indent="-219075" algn="l" rtl="0" fontAlgn="base">
        <a:spcBef>
          <a:spcPts val="300"/>
        </a:spcBef>
        <a:spcAft>
          <a:spcPct val="0"/>
        </a:spcAft>
        <a:buClr>
          <a:schemeClr val="accent1"/>
        </a:buClr>
        <a:buFont typeface="Wingdings 2" pitchFamily="18" charset="2"/>
        <a:buChar char=""/>
        <a:defRPr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13" indent="-200025" algn="l" rtl="0" fontAlgn="base">
        <a:spcBef>
          <a:spcPts val="300"/>
        </a:spcBef>
        <a:spcAft>
          <a:spcPct val="0"/>
        </a:spcAft>
        <a:buClr>
          <a:schemeClr val="accent1"/>
        </a:buClr>
        <a:buFont typeface="Wingdings 2" pitchFamily="18" charset="2"/>
        <a:buChar char=""/>
        <a:defRPr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063" indent="-182563" algn="l" rtl="0" fontAlgn="base">
        <a:spcBef>
          <a:spcPts val="300"/>
        </a:spcBef>
        <a:spcAft>
          <a:spcPct val="0"/>
        </a:spcAft>
        <a:buClr>
          <a:srgbClr val="A04DA3"/>
        </a:buClr>
        <a:buFont typeface="Georgia" pitchFamily="18" charset="0"/>
        <a:buChar char="▫"/>
        <a:defRPr sz="2000" kern="1200">
          <a:solidFill>
            <a:srgbClr val="A04DA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http://www.fos.ru/matemat/image/9258/image004.gif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Rectangle 4"/>
          <p:cNvSpPr>
            <a:spLocks noChangeArrowheads="1"/>
          </p:cNvSpPr>
          <p:nvPr/>
        </p:nvSpPr>
        <p:spPr bwMode="auto">
          <a:xfrm>
            <a:off x="4114800" y="4724400"/>
            <a:ext cx="44958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2400" smtClean="0">
                <a:solidFill>
                  <a:srgbClr val="000000"/>
                </a:solidFill>
              </a:rPr>
              <a:t> </a:t>
            </a:r>
          </a:p>
        </p:txBody>
      </p:sp>
      <p:sp>
        <p:nvSpPr>
          <p:cNvPr id="4101" name="WordArt 5"/>
          <p:cNvSpPr>
            <a:spLocks noChangeArrowheads="1" noChangeShapeType="1" noTextEdit="1"/>
          </p:cNvSpPr>
          <p:nvPr/>
        </p:nvSpPr>
        <p:spPr bwMode="auto">
          <a:xfrm>
            <a:off x="762000" y="685800"/>
            <a:ext cx="7086600" cy="1828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sz="3200" b="1" i="1" kern="10" dirty="0" smtClean="0">
              <a:ln w="9525">
                <a:solidFill>
                  <a:srgbClr val="FF00FF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563972" dir="14049741" sx="125000" sy="125000" algn="tl" rotWithShape="0">
                  <a:srgbClr val="C7DFD3">
                    <a:alpha val="79999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pic>
        <p:nvPicPr>
          <p:cNvPr id="4102" name="Picture 6" descr="http://www.fos.ru/matemat/image/9258/image004.gif"/>
          <p:cNvPicPr>
            <a:picLocks noChangeAspect="1" noChangeArrowheads="1"/>
          </p:cNvPicPr>
          <p:nvPr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2847975"/>
            <a:ext cx="3417887" cy="2586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6" name="Прямоугольник 7"/>
          <p:cNvSpPr>
            <a:spLocks noChangeArrowheads="1"/>
          </p:cNvSpPr>
          <p:nvPr/>
        </p:nvSpPr>
        <p:spPr bwMode="auto">
          <a:xfrm>
            <a:off x="4114800" y="3352800"/>
            <a:ext cx="44196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ru-RU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52400"/>
            <a:ext cx="8568952" cy="684312"/>
          </a:xfrm>
        </p:spPr>
        <p:txBody>
          <a:bodyPr/>
          <a:lstStyle/>
          <a:p>
            <a:r>
              <a:rPr lang="ru-RU" sz="3200" b="1" dirty="0" smtClean="0">
                <a:solidFill>
                  <a:srgbClr val="FF0000"/>
                </a:solidFill>
              </a:rPr>
              <a:t>Научно – исследовательская работа</a:t>
            </a:r>
            <a:endParaRPr lang="ru-RU" sz="3200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07704" y="908720"/>
            <a:ext cx="7056784" cy="5328592"/>
          </a:xfrm>
        </p:spPr>
        <p:txBody>
          <a:bodyPr/>
          <a:lstStyle/>
          <a:p>
            <a:pPr marL="0" indent="0" algn="ctr">
              <a:buNone/>
            </a:pPr>
            <a:r>
              <a:rPr lang="ru-RU" sz="4800" b="1" dirty="0" smtClean="0">
                <a:solidFill>
                  <a:srgbClr val="002060"/>
                </a:solidFill>
              </a:rPr>
              <a:t>« Шаг в будущее»</a:t>
            </a:r>
          </a:p>
          <a:p>
            <a:pPr marL="0" indent="0" algn="r">
              <a:buNone/>
            </a:pPr>
            <a:r>
              <a:rPr lang="ru-RU" sz="4000" b="1" dirty="0" smtClean="0">
                <a:solidFill>
                  <a:srgbClr val="C00000"/>
                </a:solidFill>
              </a:rPr>
              <a:t> </a:t>
            </a:r>
          </a:p>
          <a:p>
            <a:pPr marL="0" indent="0" algn="r">
              <a:buNone/>
            </a:pPr>
            <a:r>
              <a:rPr lang="ru-RU" sz="4000" b="1" dirty="0" smtClean="0">
                <a:solidFill>
                  <a:srgbClr val="C00000"/>
                </a:solidFill>
              </a:rPr>
              <a:t>«Элементарная </a:t>
            </a:r>
          </a:p>
          <a:p>
            <a:pPr marL="0" indent="0" algn="r">
              <a:buNone/>
            </a:pPr>
            <a:r>
              <a:rPr lang="ru-RU" sz="4000" b="1" dirty="0" smtClean="0">
                <a:solidFill>
                  <a:srgbClr val="C00000"/>
                </a:solidFill>
              </a:rPr>
              <a:t>теория  сравнения</a:t>
            </a:r>
          </a:p>
          <a:p>
            <a:pPr marL="0" indent="0" algn="r">
              <a:buNone/>
            </a:pPr>
            <a:r>
              <a:rPr lang="ru-RU" sz="4000" b="1" dirty="0" smtClean="0">
                <a:solidFill>
                  <a:srgbClr val="C00000"/>
                </a:solidFill>
              </a:rPr>
              <a:t> и ее применение»</a:t>
            </a:r>
            <a:endParaRPr lang="ru-RU" sz="40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462873"/>
      </p:ext>
    </p:extLst>
  </p:cSld>
  <p:clrMapOvr>
    <a:masterClrMapping/>
  </p:clrMapOvr>
  <p:transition advClick="0" advTm="5000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5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0" grpId="0"/>
      <p:bldP spid="4101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1691680" y="219625"/>
                <a:ext cx="6768752" cy="591854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ru-RU" sz="2400" b="1" dirty="0" smtClean="0">
                    <a:latin typeface="Times New Roman" pitchFamily="18" charset="0"/>
                    <a:ea typeface="Times New Roman"/>
                    <a:cs typeface="Times New Roman" pitchFamily="18" charset="0"/>
                  </a:rPr>
                  <a:t>Равенство 0+1=(-1)</a:t>
                </a:r>
                <a:r>
                  <a:rPr lang="ru-RU" sz="2400" b="1" baseline="30000" dirty="0">
                    <a:effectLst/>
                    <a:latin typeface="Times New Roman" pitchFamily="18" charset="0"/>
                    <a:ea typeface="Times New Roman"/>
                    <a:cs typeface="Times New Roman" pitchFamily="18" charset="0"/>
                  </a:rPr>
                  <a:t>к</a:t>
                </a:r>
                <a:r>
                  <a:rPr lang="ru-RU" sz="2400" b="1" dirty="0">
                    <a:effectLst/>
                    <a:latin typeface="Times New Roman" pitchFamily="18" charset="0"/>
                    <a:ea typeface="Times New Roman"/>
                    <a:cs typeface="Times New Roman" pitchFamily="18" charset="0"/>
                  </a:rPr>
                  <a:t>(</a:t>
                </a:r>
                <a:r>
                  <a:rPr lang="en-US" sz="2400" b="1" dirty="0">
                    <a:effectLst/>
                    <a:latin typeface="Times New Roman" pitchFamily="18" charset="0"/>
                    <a:ea typeface="Times New Roman"/>
                    <a:cs typeface="Times New Roman" pitchFamily="18" charset="0"/>
                  </a:rPr>
                  <a:t>mod</a:t>
                </a:r>
                <a:r>
                  <a:rPr lang="ru-RU" sz="2400" b="1" dirty="0">
                    <a:effectLst/>
                    <a:latin typeface="Times New Roman" pitchFamily="18" charset="0"/>
                    <a:ea typeface="Times New Roman"/>
                    <a:cs typeface="Times New Roman" pitchFamily="18" charset="0"/>
                  </a:rPr>
                  <a:t>3) возможно , если </a:t>
                </a:r>
                <a:r>
                  <a:rPr lang="en-US" sz="2400" b="1" dirty="0" smtClean="0">
                    <a:effectLst/>
                    <a:latin typeface="Times New Roman" pitchFamily="18" charset="0"/>
                    <a:ea typeface="Times New Roman"/>
                    <a:cs typeface="Times New Roman" pitchFamily="18" charset="0"/>
                  </a:rPr>
                  <a:t>k</a:t>
                </a:r>
                <a:r>
                  <a:rPr lang="ru-RU" sz="2400" b="1" dirty="0" smtClean="0">
                    <a:effectLst/>
                    <a:latin typeface="Times New Roman" pitchFamily="18" charset="0"/>
                    <a:ea typeface="Times New Roman"/>
                    <a:cs typeface="Times New Roman" pitchFamily="18" charset="0"/>
                  </a:rPr>
                  <a:t>=2</a:t>
                </a:r>
                <a:r>
                  <a:rPr lang="en-US" sz="2400" b="1" dirty="0" smtClean="0">
                    <a:effectLst/>
                    <a:latin typeface="Times New Roman" pitchFamily="18" charset="0"/>
                    <a:ea typeface="Times New Roman"/>
                    <a:cs typeface="Times New Roman" pitchFamily="18" charset="0"/>
                  </a:rPr>
                  <a:t>k</a:t>
                </a:r>
                <a:r>
                  <a:rPr lang="ru-RU" sz="2400" b="1" baseline="-25000" dirty="0" smtClean="0">
                    <a:effectLst/>
                    <a:latin typeface="Times New Roman" pitchFamily="18" charset="0"/>
                    <a:ea typeface="Times New Roman"/>
                    <a:cs typeface="Times New Roman" pitchFamily="18" charset="0"/>
                  </a:rPr>
                  <a:t>1</a:t>
                </a:r>
                <a:r>
                  <a:rPr lang="ru-RU" sz="2400" b="1" dirty="0" smtClean="0">
                    <a:effectLst/>
                    <a:latin typeface="Times New Roman" pitchFamily="18" charset="0"/>
                    <a:ea typeface="Times New Roman"/>
                    <a:cs typeface="Times New Roman" pitchFamily="18" charset="0"/>
                  </a:rPr>
                  <a:t> </a:t>
                </a:r>
                <a:r>
                  <a:rPr lang="ru-RU" sz="2400" b="1" dirty="0">
                    <a:effectLst/>
                    <a:latin typeface="Times New Roman" pitchFamily="18" charset="0"/>
                    <a:ea typeface="Times New Roman"/>
                    <a:cs typeface="Times New Roman" pitchFamily="18" charset="0"/>
                  </a:rPr>
                  <a:t>–чётное число .</a:t>
                </a:r>
                <a:endParaRPr lang="ru-RU" sz="2400" b="1" dirty="0">
                  <a:effectLst/>
                  <a:latin typeface="Times New Roman" pitchFamily="18" charset="0"/>
                  <a:ea typeface="Calibri"/>
                  <a:cs typeface="Times New Roman" pitchFamily="18" charset="0"/>
                </a:endParaRPr>
              </a:p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ru-RU" sz="2400" b="1" dirty="0">
                    <a:effectLst/>
                    <a:latin typeface="Times New Roman" pitchFamily="18" charset="0"/>
                    <a:ea typeface="Times New Roman"/>
                    <a:cs typeface="Times New Roman" pitchFamily="18" charset="0"/>
                  </a:rPr>
                  <a:t>Рассмотрим остатки при делении на 4 (</a:t>
                </a:r>
                <a:r>
                  <a:rPr lang="en-US" sz="2400" b="1" dirty="0">
                    <a:effectLst/>
                    <a:latin typeface="Times New Roman" pitchFamily="18" charset="0"/>
                    <a:ea typeface="Times New Roman"/>
                    <a:cs typeface="Times New Roman" pitchFamily="18" charset="0"/>
                  </a:rPr>
                  <a:t>mod</a:t>
                </a:r>
                <a:r>
                  <a:rPr lang="ru-RU" sz="2400" b="1" dirty="0">
                    <a:effectLst/>
                    <a:latin typeface="Times New Roman" pitchFamily="18" charset="0"/>
                    <a:ea typeface="Times New Roman"/>
                    <a:cs typeface="Times New Roman" pitchFamily="18" charset="0"/>
                  </a:rPr>
                  <a:t> 4).</a:t>
                </a:r>
                <a:endParaRPr lang="ru-RU" sz="2400" b="1" dirty="0">
                  <a:effectLst/>
                  <a:latin typeface="Times New Roman" pitchFamily="18" charset="0"/>
                  <a:ea typeface="Calibri"/>
                  <a:cs typeface="Times New Roman" pitchFamily="18" charset="0"/>
                </a:endParaRPr>
              </a:p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en-US" sz="2400" b="1" dirty="0">
                    <a:effectLst/>
                    <a:latin typeface="Times New Roman" pitchFamily="18" charset="0"/>
                    <a:ea typeface="Times New Roman"/>
                    <a:cs typeface="Times New Roman" pitchFamily="18" charset="0"/>
                  </a:rPr>
                  <a:t>3</a:t>
                </a:r>
                <a14:m>
                  <m:oMath xmlns:m="http://schemas.openxmlformats.org/officeDocument/2006/math">
                    <m:r>
                      <a:rPr lang="en-US" sz="2400" b="1" i="0">
                        <a:effectLst/>
                        <a:latin typeface="Cambria Math"/>
                        <a:ea typeface="Times New Roman"/>
                        <a:cs typeface="Times New Roman"/>
                      </a:rPr>
                      <m:t>≡</m:t>
                    </m:r>
                  </m:oMath>
                </a14:m>
                <a:r>
                  <a:rPr lang="en-US" sz="2400" b="1" dirty="0">
                    <a:effectLst/>
                    <a:latin typeface="Times New Roman" pitchFamily="18" charset="0"/>
                    <a:ea typeface="Times New Roman"/>
                    <a:cs typeface="Times New Roman" pitchFamily="18" charset="0"/>
                  </a:rPr>
                  <a:t>3 (mod4) </a:t>
                </a:r>
                <a:r>
                  <a:rPr lang="ru-RU" sz="2400" b="1" dirty="0">
                    <a:effectLst/>
                    <a:latin typeface="Times New Roman" pitchFamily="18" charset="0"/>
                    <a:ea typeface="Times New Roman"/>
                    <a:cs typeface="Times New Roman" pitchFamily="18" charset="0"/>
                  </a:rPr>
                  <a:t>или</a:t>
                </a:r>
                <a:r>
                  <a:rPr lang="en-US" sz="2400" b="1" dirty="0">
                    <a:effectLst/>
                    <a:latin typeface="Times New Roman" pitchFamily="18" charset="0"/>
                    <a:ea typeface="Times New Roman"/>
                    <a:cs typeface="Times New Roman" pitchFamily="18" charset="0"/>
                  </a:rPr>
                  <a:t> 3</a:t>
                </a:r>
                <a14:m>
                  <m:oMath xmlns:m="http://schemas.openxmlformats.org/officeDocument/2006/math">
                    <m:r>
                      <a:rPr lang="en-US" sz="2400" b="1" i="0">
                        <a:effectLst/>
                        <a:latin typeface="Cambria Math"/>
                        <a:ea typeface="Times New Roman"/>
                        <a:cs typeface="Times New Roman"/>
                      </a:rPr>
                      <m:t>≡</m:t>
                    </m:r>
                  </m:oMath>
                </a14:m>
                <a:r>
                  <a:rPr lang="en-US" sz="2400" b="1" dirty="0">
                    <a:effectLst/>
                    <a:latin typeface="Times New Roman" pitchFamily="18" charset="0"/>
                    <a:ea typeface="Times New Roman"/>
                    <a:cs typeface="Times New Roman" pitchFamily="18" charset="0"/>
                  </a:rPr>
                  <a:t>(-1) (mod 4),</a:t>
                </a:r>
                <a:endParaRPr lang="ru-RU" sz="2400" b="1" dirty="0">
                  <a:effectLst/>
                  <a:latin typeface="Times New Roman" pitchFamily="18" charset="0"/>
                  <a:ea typeface="Calibri"/>
                  <a:cs typeface="Times New Roman" pitchFamily="18" charset="0"/>
                </a:endParaRPr>
              </a:p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en-US" sz="2400" b="1" dirty="0">
                    <a:effectLst/>
                    <a:latin typeface="Times New Roman" pitchFamily="18" charset="0"/>
                    <a:ea typeface="Times New Roman"/>
                    <a:cs typeface="Times New Roman" pitchFamily="18" charset="0"/>
                  </a:rPr>
                  <a:t>3</a:t>
                </a:r>
                <a:r>
                  <a:rPr lang="en-US" sz="2400" b="1" baseline="30000" dirty="0">
                    <a:effectLst/>
                    <a:latin typeface="Times New Roman" pitchFamily="18" charset="0"/>
                    <a:ea typeface="Times New Roman"/>
                    <a:cs typeface="Times New Roman" pitchFamily="18" charset="0"/>
                  </a:rPr>
                  <a:t>m</a:t>
                </a:r>
                <a14:m>
                  <m:oMath xmlns:m="http://schemas.openxmlformats.org/officeDocument/2006/math">
                    <m:r>
                      <a:rPr lang="ru-RU" sz="2400" b="1" i="0" smtClean="0">
                        <a:effectLst/>
                        <a:latin typeface="Cambria Math"/>
                        <a:ea typeface="Times New Roman"/>
                        <a:cs typeface="Times New Roman"/>
                      </a:rPr>
                      <m:t> </m:t>
                    </m:r>
                    <m:r>
                      <a:rPr lang="en-US" sz="2400" b="1" i="0">
                        <a:effectLst/>
                        <a:latin typeface="Cambria Math"/>
                        <a:ea typeface="Times New Roman"/>
                        <a:cs typeface="Times New Roman"/>
                      </a:rPr>
                      <m:t>≡(−</m:t>
                    </m:r>
                    <m:r>
                      <a:rPr lang="en-US" sz="2400" b="1" i="0">
                        <a:effectLst/>
                        <a:latin typeface="Cambria Math"/>
                        <a:ea typeface="Times New Roman"/>
                        <a:cs typeface="Times New Roman"/>
                      </a:rPr>
                      <m:t>𝟏</m:t>
                    </m:r>
                    <m:r>
                      <a:rPr lang="en-US" sz="2400" b="1" i="0">
                        <a:effectLst/>
                        <a:latin typeface="Cambria Math"/>
                        <a:ea typeface="Times New Roman"/>
                        <a:cs typeface="Times New Roman"/>
                      </a:rPr>
                      <m:t>)</m:t>
                    </m:r>
                  </m:oMath>
                </a14:m>
                <a:r>
                  <a:rPr lang="en-US" sz="2400" b="1" baseline="30000" dirty="0">
                    <a:effectLst/>
                    <a:latin typeface="Times New Roman" pitchFamily="18" charset="0"/>
                    <a:ea typeface="Times New Roman"/>
                    <a:cs typeface="Times New Roman" pitchFamily="18" charset="0"/>
                  </a:rPr>
                  <a:t>m</a:t>
                </a:r>
                <a:r>
                  <a:rPr lang="en-US" sz="2400" b="1" dirty="0">
                    <a:effectLst/>
                    <a:latin typeface="Times New Roman" pitchFamily="18" charset="0"/>
                    <a:ea typeface="Times New Roman"/>
                    <a:cs typeface="Times New Roman" pitchFamily="18" charset="0"/>
                  </a:rPr>
                  <a:t> (mod 4),</a:t>
                </a:r>
                <a:endParaRPr lang="ru-RU" sz="2400" b="1" dirty="0">
                  <a:effectLst/>
                  <a:latin typeface="Times New Roman" pitchFamily="18" charset="0"/>
                  <a:ea typeface="Calibri"/>
                  <a:cs typeface="Times New Roman" pitchFamily="18" charset="0"/>
                </a:endParaRPr>
              </a:p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en-US" sz="2400" b="1" dirty="0">
                    <a:effectLst/>
                    <a:latin typeface="Times New Roman" pitchFamily="18" charset="0"/>
                    <a:ea typeface="Times New Roman"/>
                    <a:cs typeface="Times New Roman" pitchFamily="18" charset="0"/>
                  </a:rPr>
                  <a:t>4</a:t>
                </a:r>
                <a14:m>
                  <m:oMath xmlns:m="http://schemas.openxmlformats.org/officeDocument/2006/math">
                    <m:r>
                      <a:rPr lang="ru-RU" sz="2400" b="1" i="0" smtClean="0">
                        <a:effectLst/>
                        <a:latin typeface="Cambria Math"/>
                        <a:ea typeface="Times New Roman"/>
                        <a:cs typeface="Times New Roman"/>
                      </a:rPr>
                      <m:t> </m:t>
                    </m:r>
                    <m:r>
                      <a:rPr lang="en-US" sz="2400" b="1" i="0">
                        <a:effectLst/>
                        <a:latin typeface="Cambria Math"/>
                        <a:ea typeface="Times New Roman"/>
                        <a:cs typeface="Times New Roman"/>
                      </a:rPr>
                      <m:t>≡</m:t>
                    </m:r>
                  </m:oMath>
                </a14:m>
                <a:r>
                  <a:rPr lang="en-US" sz="2400" b="1" dirty="0">
                    <a:effectLst/>
                    <a:latin typeface="Times New Roman" pitchFamily="18" charset="0"/>
                    <a:ea typeface="Times New Roman"/>
                    <a:cs typeface="Times New Roman" pitchFamily="18" charset="0"/>
                  </a:rPr>
                  <a:t>0 (mod 4) ,4</a:t>
                </a:r>
                <a:r>
                  <a:rPr lang="en-US" sz="2400" b="1" baseline="30000" dirty="0">
                    <a:effectLst/>
                    <a:latin typeface="Times New Roman" pitchFamily="18" charset="0"/>
                    <a:ea typeface="Times New Roman"/>
                    <a:cs typeface="Times New Roman" pitchFamily="18" charset="0"/>
                  </a:rPr>
                  <a:t>n</a:t>
                </a:r>
                <a14:m>
                  <m:oMath xmlns:m="http://schemas.openxmlformats.org/officeDocument/2006/math">
                    <m:r>
                      <a:rPr lang="ru-RU" sz="2400" b="1" i="0" smtClean="0">
                        <a:effectLst/>
                        <a:latin typeface="Cambria Math"/>
                        <a:ea typeface="Times New Roman"/>
                        <a:cs typeface="Times New Roman"/>
                      </a:rPr>
                      <m:t> </m:t>
                    </m:r>
                    <m:r>
                      <a:rPr lang="en-US" sz="2400" b="1" i="0">
                        <a:effectLst/>
                        <a:latin typeface="Cambria Math"/>
                        <a:ea typeface="Times New Roman"/>
                        <a:cs typeface="Times New Roman"/>
                      </a:rPr>
                      <m:t>≡</m:t>
                    </m:r>
                    <m:r>
                      <a:rPr lang="en-US" sz="2400" b="1" i="0">
                        <a:effectLst/>
                        <a:latin typeface="Cambria Math"/>
                        <a:ea typeface="Times New Roman"/>
                        <a:cs typeface="Times New Roman"/>
                      </a:rPr>
                      <m:t>𝟎</m:t>
                    </m:r>
                    <m:r>
                      <a:rPr lang="en-US" sz="2400" b="1" i="0" baseline="30000">
                        <a:effectLst/>
                        <a:latin typeface="Cambria Math"/>
                        <a:ea typeface="Times New Roman"/>
                        <a:cs typeface="Times New Roman"/>
                      </a:rPr>
                      <m:t> </m:t>
                    </m:r>
                  </m:oMath>
                </a14:m>
                <a:r>
                  <a:rPr lang="en-US" sz="2400" b="1" dirty="0">
                    <a:effectLst/>
                    <a:latin typeface="Times New Roman" pitchFamily="18" charset="0"/>
                    <a:ea typeface="Times New Roman"/>
                    <a:cs typeface="Times New Roman" pitchFamily="18" charset="0"/>
                  </a:rPr>
                  <a:t>(mod 4),</a:t>
                </a:r>
                <a:endParaRPr lang="ru-RU" sz="2400" b="1" dirty="0">
                  <a:effectLst/>
                  <a:latin typeface="Times New Roman" pitchFamily="18" charset="0"/>
                  <a:ea typeface="Calibri"/>
                  <a:cs typeface="Times New Roman" pitchFamily="18" charset="0"/>
                </a:endParaRPr>
              </a:p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en-US" sz="2400" b="1" dirty="0">
                    <a:effectLst/>
                    <a:latin typeface="Times New Roman" pitchFamily="18" charset="0"/>
                    <a:ea typeface="Times New Roman"/>
                    <a:cs typeface="Times New Roman" pitchFamily="18" charset="0"/>
                  </a:rPr>
                  <a:t>5</a:t>
                </a:r>
                <a14:m>
                  <m:oMath xmlns:m="http://schemas.openxmlformats.org/officeDocument/2006/math">
                    <m:r>
                      <a:rPr lang="ru-RU" sz="2400" b="1" i="0" smtClean="0">
                        <a:effectLst/>
                        <a:latin typeface="Cambria Math"/>
                        <a:ea typeface="Times New Roman"/>
                        <a:cs typeface="Times New Roman"/>
                      </a:rPr>
                      <m:t> </m:t>
                    </m:r>
                    <m:r>
                      <a:rPr lang="en-US" sz="2400" b="1" i="0">
                        <a:effectLst/>
                        <a:latin typeface="Cambria Math"/>
                        <a:ea typeface="Times New Roman"/>
                        <a:cs typeface="Times New Roman"/>
                      </a:rPr>
                      <m:t>≡</m:t>
                    </m:r>
                    <m:r>
                      <a:rPr lang="en-US" sz="2400" b="1" i="0">
                        <a:effectLst/>
                        <a:latin typeface="Cambria Math"/>
                        <a:ea typeface="Times New Roman"/>
                        <a:cs typeface="Times New Roman"/>
                      </a:rPr>
                      <m:t>𝟏</m:t>
                    </m:r>
                    <m:r>
                      <a:rPr lang="en-US" sz="2400" b="1" i="0">
                        <a:effectLst/>
                        <a:latin typeface="Cambria Math"/>
                        <a:ea typeface="Times New Roman"/>
                        <a:cs typeface="Times New Roman"/>
                      </a:rPr>
                      <m:t> (</m:t>
                    </m:r>
                  </m:oMath>
                </a14:m>
                <a:r>
                  <a:rPr lang="en-US" sz="2400" b="1" dirty="0">
                    <a:effectLst/>
                    <a:latin typeface="Times New Roman" pitchFamily="18" charset="0"/>
                    <a:ea typeface="Times New Roman"/>
                    <a:cs typeface="Times New Roman" pitchFamily="18" charset="0"/>
                  </a:rPr>
                  <a:t>mod 4) , 5</a:t>
                </a:r>
                <a:r>
                  <a:rPr lang="en-US" sz="2400" b="1" baseline="30000" dirty="0" smtClean="0">
                    <a:effectLst/>
                    <a:latin typeface="Times New Roman" pitchFamily="18" charset="0"/>
                    <a:ea typeface="Times New Roman"/>
                    <a:cs typeface="Times New Roman" pitchFamily="18" charset="0"/>
                  </a:rPr>
                  <a:t>k</a:t>
                </a:r>
                <a14:m>
                  <m:oMath xmlns:m="http://schemas.openxmlformats.org/officeDocument/2006/math">
                    <m:r>
                      <a:rPr lang="ru-RU" sz="2400" b="1" i="0" smtClean="0">
                        <a:effectLst/>
                        <a:latin typeface="Cambria Math"/>
                        <a:ea typeface="Times New Roman"/>
                        <a:cs typeface="Times New Roman"/>
                      </a:rPr>
                      <m:t> </m:t>
                    </m:r>
                    <m:r>
                      <a:rPr lang="en-US" sz="2400" b="1" i="0">
                        <a:effectLst/>
                        <a:latin typeface="Cambria Math"/>
                        <a:ea typeface="Times New Roman"/>
                        <a:cs typeface="Times New Roman"/>
                      </a:rPr>
                      <m:t>≡</m:t>
                    </m:r>
                  </m:oMath>
                </a14:m>
                <a:r>
                  <a:rPr lang="en-US" sz="2400" b="1" dirty="0">
                    <a:effectLst/>
                    <a:latin typeface="Times New Roman" pitchFamily="18" charset="0"/>
                    <a:ea typeface="Times New Roman"/>
                    <a:cs typeface="Times New Roman" pitchFamily="18" charset="0"/>
                  </a:rPr>
                  <a:t>1 (mod 4).</a:t>
                </a:r>
                <a:endParaRPr lang="ru-RU" sz="2400" b="1" dirty="0">
                  <a:effectLst/>
                  <a:latin typeface="Times New Roman" pitchFamily="18" charset="0"/>
                  <a:ea typeface="Calibri"/>
                  <a:cs typeface="Times New Roman" pitchFamily="18" charset="0"/>
                </a:endParaRPr>
              </a:p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ru-RU" sz="2400" b="1" dirty="0">
                    <a:effectLst/>
                    <a:latin typeface="Times New Roman" pitchFamily="18" charset="0"/>
                    <a:ea typeface="Times New Roman"/>
                    <a:cs typeface="Times New Roman" pitchFamily="18" charset="0"/>
                  </a:rPr>
                  <a:t>Равенство  (-1)</a:t>
                </a:r>
                <a:r>
                  <a:rPr lang="en-US" sz="2400" b="1" baseline="30000" dirty="0">
                    <a:effectLst/>
                    <a:latin typeface="Times New Roman" pitchFamily="18" charset="0"/>
                    <a:ea typeface="Times New Roman"/>
                    <a:cs typeface="Times New Roman" pitchFamily="18" charset="0"/>
                  </a:rPr>
                  <a:t>m</a:t>
                </a:r>
                <a:r>
                  <a:rPr lang="ru-RU" sz="2400" b="1" dirty="0">
                    <a:effectLst/>
                    <a:latin typeface="Times New Roman" pitchFamily="18" charset="0"/>
                    <a:ea typeface="Times New Roman"/>
                    <a:cs typeface="Times New Roman" pitchFamily="18" charset="0"/>
                  </a:rPr>
                  <a:t>+0 = 1 (</a:t>
                </a:r>
                <a:r>
                  <a:rPr lang="en-US" sz="2400" b="1" dirty="0">
                    <a:effectLst/>
                    <a:latin typeface="Times New Roman" pitchFamily="18" charset="0"/>
                    <a:ea typeface="Times New Roman"/>
                    <a:cs typeface="Times New Roman" pitchFamily="18" charset="0"/>
                  </a:rPr>
                  <a:t>mod</a:t>
                </a:r>
                <a:r>
                  <a:rPr lang="ru-RU" sz="2400" b="1" dirty="0">
                    <a:effectLst/>
                    <a:latin typeface="Times New Roman" pitchFamily="18" charset="0"/>
                    <a:ea typeface="Times New Roman"/>
                    <a:cs typeface="Times New Roman" pitchFamily="18" charset="0"/>
                  </a:rPr>
                  <a:t> 4)  </a:t>
                </a:r>
                <a:r>
                  <a:rPr lang="ru-RU" sz="2400" b="1" dirty="0" smtClean="0">
                    <a:effectLst/>
                    <a:latin typeface="Times New Roman" pitchFamily="18" charset="0"/>
                    <a:ea typeface="Times New Roman"/>
                    <a:cs typeface="Times New Roman" pitchFamily="18" charset="0"/>
                  </a:rPr>
                  <a:t>возможно, </a:t>
                </a:r>
              </a:p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ru-RU" sz="2400" b="1" dirty="0" smtClean="0">
                    <a:effectLst/>
                    <a:latin typeface="Times New Roman" pitchFamily="18" charset="0"/>
                    <a:ea typeface="Times New Roman"/>
                    <a:cs typeface="Times New Roman" pitchFamily="18" charset="0"/>
                  </a:rPr>
                  <a:t>если </a:t>
                </a:r>
                <a:r>
                  <a:rPr lang="en-US" sz="2400" b="1" dirty="0">
                    <a:effectLst/>
                    <a:latin typeface="Times New Roman" pitchFamily="18" charset="0"/>
                    <a:ea typeface="Times New Roman"/>
                    <a:cs typeface="Times New Roman" pitchFamily="18" charset="0"/>
                  </a:rPr>
                  <a:t>m</a:t>
                </a:r>
                <a:r>
                  <a:rPr lang="ru-RU" sz="2400" b="1" dirty="0">
                    <a:effectLst/>
                    <a:latin typeface="Times New Roman" pitchFamily="18" charset="0"/>
                    <a:ea typeface="Times New Roman"/>
                    <a:cs typeface="Times New Roman" pitchFamily="18" charset="0"/>
                  </a:rPr>
                  <a:t>- четное число , </a:t>
                </a:r>
                <a:r>
                  <a:rPr lang="en-US" sz="2400" b="1" dirty="0">
                    <a:effectLst/>
                    <a:latin typeface="Times New Roman" pitchFamily="18" charset="0"/>
                    <a:ea typeface="Times New Roman"/>
                    <a:cs typeface="Times New Roman" pitchFamily="18" charset="0"/>
                  </a:rPr>
                  <a:t>m</a:t>
                </a:r>
                <a:r>
                  <a:rPr lang="ru-RU" sz="2400" b="1" dirty="0">
                    <a:effectLst/>
                    <a:latin typeface="Times New Roman" pitchFamily="18" charset="0"/>
                    <a:ea typeface="Times New Roman"/>
                    <a:cs typeface="Times New Roman" pitchFamily="18" charset="0"/>
                  </a:rPr>
                  <a:t>=2</a:t>
                </a:r>
                <a:r>
                  <a:rPr lang="en-US" sz="2400" b="1" dirty="0">
                    <a:effectLst/>
                    <a:latin typeface="Times New Roman" pitchFamily="18" charset="0"/>
                    <a:ea typeface="Times New Roman"/>
                    <a:cs typeface="Times New Roman" pitchFamily="18" charset="0"/>
                  </a:rPr>
                  <a:t>m</a:t>
                </a:r>
                <a:r>
                  <a:rPr lang="ru-RU" sz="2400" b="1" baseline="-25000" dirty="0">
                    <a:effectLst/>
                    <a:latin typeface="Times New Roman" pitchFamily="18" charset="0"/>
                    <a:ea typeface="Times New Roman"/>
                    <a:cs typeface="Times New Roman" pitchFamily="18" charset="0"/>
                  </a:rPr>
                  <a:t>1</a:t>
                </a:r>
                <a:r>
                  <a:rPr lang="ru-RU" sz="2400" b="1" dirty="0">
                    <a:effectLst/>
                    <a:latin typeface="Times New Roman" pitchFamily="18" charset="0"/>
                    <a:ea typeface="Times New Roman"/>
                    <a:cs typeface="Times New Roman" pitchFamily="18" charset="0"/>
                  </a:rPr>
                  <a:t> .</a:t>
                </a:r>
                <a:endParaRPr lang="ru-RU" sz="2400" b="1" dirty="0">
                  <a:effectLst/>
                  <a:latin typeface="Times New Roman" pitchFamily="18" charset="0"/>
                  <a:ea typeface="Calibri"/>
                  <a:cs typeface="Times New Roman" pitchFamily="18" charset="0"/>
                </a:endParaRPr>
              </a:p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ru-RU" sz="2400" b="1" dirty="0">
                    <a:effectLst/>
                    <a:latin typeface="Times New Roman" pitchFamily="18" charset="0"/>
                    <a:ea typeface="Times New Roman"/>
                    <a:cs typeface="Times New Roman" pitchFamily="18" charset="0"/>
                  </a:rPr>
                  <a:t>Переписываем </a:t>
                </a:r>
                <a:r>
                  <a:rPr lang="ru-RU" sz="2400" b="1" dirty="0" smtClean="0">
                    <a:effectLst/>
                    <a:latin typeface="Times New Roman" pitchFamily="18" charset="0"/>
                    <a:ea typeface="Times New Roman"/>
                    <a:cs typeface="Times New Roman" pitchFamily="18" charset="0"/>
                  </a:rPr>
                  <a:t>уравнение,  учитывая</a:t>
                </a:r>
                <a:endParaRPr lang="en-US" sz="2400" b="1" dirty="0" smtClean="0">
                  <a:effectLst/>
                  <a:latin typeface="Times New Roman" pitchFamily="18" charset="0"/>
                  <a:ea typeface="Times New Roman"/>
                  <a:cs typeface="Times New Roman" pitchFamily="18" charset="0"/>
                </a:endParaRPr>
              </a:p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ru-RU" sz="2400" b="1" dirty="0" smtClean="0">
                    <a:effectLst/>
                    <a:latin typeface="Times New Roman" pitchFamily="18" charset="0"/>
                    <a:ea typeface="Times New Roman"/>
                    <a:cs typeface="Times New Roman" pitchFamily="18" charset="0"/>
                  </a:rPr>
                  <a:t> </a:t>
                </a:r>
                <a:r>
                  <a:rPr lang="en-US" sz="2400" b="1" dirty="0">
                    <a:effectLst/>
                    <a:latin typeface="Times New Roman" pitchFamily="18" charset="0"/>
                    <a:ea typeface="Times New Roman"/>
                    <a:cs typeface="Times New Roman" pitchFamily="18" charset="0"/>
                  </a:rPr>
                  <a:t>m</a:t>
                </a:r>
                <a:r>
                  <a:rPr lang="ru-RU" sz="2400" b="1" dirty="0">
                    <a:effectLst/>
                    <a:latin typeface="Times New Roman" pitchFamily="18" charset="0"/>
                    <a:ea typeface="Times New Roman"/>
                    <a:cs typeface="Times New Roman" pitchFamily="18" charset="0"/>
                  </a:rPr>
                  <a:t>=2</a:t>
                </a:r>
                <a:r>
                  <a:rPr lang="en-US" sz="2400" b="1" dirty="0">
                    <a:effectLst/>
                    <a:latin typeface="Times New Roman" pitchFamily="18" charset="0"/>
                    <a:ea typeface="Times New Roman"/>
                    <a:cs typeface="Times New Roman" pitchFamily="18" charset="0"/>
                  </a:rPr>
                  <a:t>m</a:t>
                </a:r>
                <a:r>
                  <a:rPr lang="ru-RU" sz="2400" b="1" baseline="-25000" dirty="0">
                    <a:effectLst/>
                    <a:latin typeface="Times New Roman" pitchFamily="18" charset="0"/>
                    <a:ea typeface="Times New Roman"/>
                    <a:cs typeface="Times New Roman" pitchFamily="18" charset="0"/>
                  </a:rPr>
                  <a:t>1</a:t>
                </a:r>
                <a:r>
                  <a:rPr lang="ru-RU" sz="2400" b="1" dirty="0">
                    <a:effectLst/>
                    <a:latin typeface="Times New Roman" pitchFamily="18" charset="0"/>
                    <a:ea typeface="Times New Roman"/>
                    <a:cs typeface="Times New Roman" pitchFamily="18" charset="0"/>
                  </a:rPr>
                  <a:t> , </a:t>
                </a:r>
                <a:r>
                  <a:rPr lang="en-US" sz="2400" b="1" dirty="0">
                    <a:effectLst/>
                    <a:latin typeface="Times New Roman" pitchFamily="18" charset="0"/>
                    <a:ea typeface="Times New Roman"/>
                    <a:cs typeface="Times New Roman" pitchFamily="18" charset="0"/>
                  </a:rPr>
                  <a:t>k</a:t>
                </a:r>
                <a:r>
                  <a:rPr lang="ru-RU" sz="2400" b="1" dirty="0" smtClean="0">
                    <a:effectLst/>
                    <a:latin typeface="Times New Roman" pitchFamily="18" charset="0"/>
                    <a:ea typeface="Times New Roman"/>
                    <a:cs typeface="Times New Roman" pitchFamily="18" charset="0"/>
                  </a:rPr>
                  <a:t>=2</a:t>
                </a:r>
                <a:r>
                  <a:rPr lang="en-US" sz="2400" b="1" dirty="0" smtClean="0">
                    <a:effectLst/>
                    <a:latin typeface="Times New Roman" pitchFamily="18" charset="0"/>
                    <a:ea typeface="Times New Roman"/>
                    <a:cs typeface="Times New Roman" pitchFamily="18" charset="0"/>
                  </a:rPr>
                  <a:t>k</a:t>
                </a:r>
                <a:r>
                  <a:rPr lang="ru-RU" sz="2400" b="1" baseline="-25000" dirty="0" smtClean="0">
                    <a:effectLst/>
                    <a:latin typeface="Times New Roman" pitchFamily="18" charset="0"/>
                    <a:ea typeface="Times New Roman"/>
                    <a:cs typeface="Times New Roman" pitchFamily="18" charset="0"/>
                  </a:rPr>
                  <a:t>1</a:t>
                </a:r>
                <a:r>
                  <a:rPr lang="ru-RU" sz="2400" b="1" dirty="0" smtClean="0">
                    <a:effectLst/>
                    <a:latin typeface="Times New Roman" pitchFamily="18" charset="0"/>
                    <a:ea typeface="Times New Roman"/>
                    <a:cs typeface="Times New Roman" pitchFamily="18" charset="0"/>
                  </a:rPr>
                  <a:t> </a:t>
                </a:r>
                <a:endParaRPr lang="ru-RU" sz="2400" dirty="0">
                  <a:effectLst/>
                  <a:latin typeface="Times New Roman" pitchFamily="18" charset="0"/>
                  <a:ea typeface="Calibri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91680" y="219625"/>
                <a:ext cx="6768752" cy="5918543"/>
              </a:xfrm>
              <a:prstGeom prst="rect">
                <a:avLst/>
              </a:prstGeom>
              <a:blipFill rotWithShape="1">
                <a:blip r:embed="rId2"/>
                <a:stretch>
                  <a:fillRect l="-1441" t="-412" b="-82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63203972"/>
      </p:ext>
    </p:extLst>
  </p:cSld>
  <p:clrMapOvr>
    <a:masterClrMapping/>
  </p:clrMapOvr>
  <p:transition advClick="0" advTm="5000">
    <p:random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755576" y="712872"/>
                <a:ext cx="7128792" cy="461151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1000"/>
                  </a:spcAft>
                </a:pPr>
                <a:r>
                  <a:rPr lang="ru-RU" sz="2400" b="1" i="1" dirty="0" smtClean="0">
                    <a:latin typeface="Times New Roman" pitchFamily="18" charset="0"/>
                    <a:ea typeface="Times New Roman"/>
                    <a:cs typeface="Times New Roman" pitchFamily="18" charset="0"/>
                  </a:rPr>
                  <a:t>3</a:t>
                </a:r>
                <a:r>
                  <a:rPr lang="ru-RU" sz="2400" b="1" i="1" baseline="30000" dirty="0" smtClean="0">
                    <a:effectLst/>
                    <a:latin typeface="Times New Roman" pitchFamily="18" charset="0"/>
                    <a:ea typeface="Times New Roman"/>
                    <a:cs typeface="Times New Roman" pitchFamily="18" charset="0"/>
                  </a:rPr>
                  <a:t>2</a:t>
                </a:r>
                <a:r>
                  <a:rPr lang="en-US" sz="2400" b="1" i="1" baseline="30000" dirty="0" smtClean="0">
                    <a:effectLst/>
                    <a:latin typeface="Times New Roman" pitchFamily="18" charset="0"/>
                    <a:ea typeface="Times New Roman"/>
                    <a:cs typeface="Times New Roman" pitchFamily="18" charset="0"/>
                  </a:rPr>
                  <a:t>m </a:t>
                </a:r>
                <a:r>
                  <a:rPr lang="ru-RU" sz="2400" b="1" i="1" baseline="30000" dirty="0" smtClean="0">
                    <a:effectLst/>
                    <a:latin typeface="Times New Roman" pitchFamily="18" charset="0"/>
                    <a:ea typeface="Times New Roman"/>
                    <a:cs typeface="Times New Roman" pitchFamily="18" charset="0"/>
                  </a:rPr>
                  <a:t>1</a:t>
                </a:r>
                <a:r>
                  <a:rPr lang="ru-RU" sz="2400" b="1" i="1" dirty="0" smtClean="0">
                    <a:effectLst/>
                    <a:latin typeface="Times New Roman" pitchFamily="18" charset="0"/>
                    <a:ea typeface="Times New Roman"/>
                    <a:cs typeface="Times New Roman" pitchFamily="18" charset="0"/>
                  </a:rPr>
                  <a:t>+4</a:t>
                </a:r>
                <a:r>
                  <a:rPr lang="en-US" sz="2400" b="1" i="1" dirty="0" smtClean="0">
                    <a:effectLst/>
                    <a:latin typeface="Times New Roman" pitchFamily="18" charset="0"/>
                    <a:ea typeface="Times New Roman"/>
                    <a:cs typeface="Times New Roman" pitchFamily="18" charset="0"/>
                  </a:rPr>
                  <a:t>n</a:t>
                </a:r>
                <a:r>
                  <a:rPr lang="ru-RU" sz="2400" b="1" i="1" dirty="0" smtClean="0">
                    <a:effectLst/>
                    <a:latin typeface="Times New Roman" pitchFamily="18" charset="0"/>
                    <a:ea typeface="Times New Roman"/>
                    <a:cs typeface="Times New Roman" pitchFamily="18" charset="0"/>
                  </a:rPr>
                  <a:t> =5</a:t>
                </a:r>
                <a:r>
                  <a:rPr lang="ru-RU" sz="2400" b="1" i="1" baseline="30000" dirty="0" smtClean="0">
                    <a:effectLst/>
                    <a:latin typeface="Times New Roman" pitchFamily="18" charset="0"/>
                    <a:ea typeface="Times New Roman"/>
                    <a:cs typeface="Times New Roman" pitchFamily="18" charset="0"/>
                  </a:rPr>
                  <a:t>2к1 </a:t>
                </a:r>
                <a:r>
                  <a:rPr lang="ru-RU" sz="2400" b="1" i="1" dirty="0" smtClean="0">
                    <a:effectLst/>
                    <a:latin typeface="Times New Roman" pitchFamily="18" charset="0"/>
                    <a:ea typeface="Times New Roman"/>
                    <a:cs typeface="Times New Roman" pitchFamily="18" charset="0"/>
                  </a:rPr>
                  <a:t>     или </a:t>
                </a:r>
                <a:r>
                  <a:rPr lang="en-US" sz="2400" b="1" i="1" dirty="0" smtClean="0">
                    <a:effectLst/>
                    <a:latin typeface="Times New Roman" pitchFamily="18" charset="0"/>
                    <a:ea typeface="Times New Roman"/>
                    <a:cs typeface="Times New Roman" pitchFamily="18" charset="0"/>
                  </a:rPr>
                  <a:t>    </a:t>
                </a:r>
                <a:r>
                  <a:rPr lang="ru-RU" sz="2400" b="1" i="1" dirty="0" smtClean="0">
                    <a:effectLst/>
                    <a:latin typeface="Times New Roman" pitchFamily="18" charset="0"/>
                    <a:ea typeface="Times New Roman"/>
                    <a:cs typeface="Times New Roman" pitchFamily="18" charset="0"/>
                  </a:rPr>
                  <a:t>9</a:t>
                </a:r>
                <a:r>
                  <a:rPr lang="en-US" sz="2400" b="1" i="1" baseline="30000" dirty="0">
                    <a:effectLst/>
                    <a:latin typeface="Times New Roman" pitchFamily="18" charset="0"/>
                    <a:ea typeface="Times New Roman"/>
                    <a:cs typeface="Times New Roman" pitchFamily="18" charset="0"/>
                  </a:rPr>
                  <a:t>m</a:t>
                </a:r>
                <a:r>
                  <a:rPr lang="ru-RU" sz="2400" b="1" i="1" baseline="30000" dirty="0">
                    <a:effectLst/>
                    <a:latin typeface="Times New Roman" pitchFamily="18" charset="0"/>
                    <a:ea typeface="Times New Roman"/>
                    <a:cs typeface="Times New Roman" pitchFamily="18" charset="0"/>
                  </a:rPr>
                  <a:t>1</a:t>
                </a:r>
                <a:r>
                  <a:rPr lang="ru-RU" sz="2400" b="1" i="1" dirty="0">
                    <a:effectLst/>
                    <a:latin typeface="Times New Roman" pitchFamily="18" charset="0"/>
                    <a:ea typeface="Times New Roman"/>
                    <a:cs typeface="Times New Roman" pitchFamily="18" charset="0"/>
                  </a:rPr>
                  <a:t>+4</a:t>
                </a:r>
                <a:r>
                  <a:rPr lang="en-US" sz="2400" b="1" i="1" baseline="30000" dirty="0">
                    <a:effectLst/>
                    <a:latin typeface="Times New Roman" pitchFamily="18" charset="0"/>
                    <a:ea typeface="Times New Roman"/>
                    <a:cs typeface="Times New Roman" pitchFamily="18" charset="0"/>
                  </a:rPr>
                  <a:t>n</a:t>
                </a:r>
                <a:r>
                  <a:rPr lang="ru-RU" sz="2400" b="1" i="1" dirty="0">
                    <a:effectLst/>
                    <a:latin typeface="Times New Roman" pitchFamily="18" charset="0"/>
                    <a:ea typeface="Times New Roman"/>
                    <a:cs typeface="Times New Roman" pitchFamily="18" charset="0"/>
                  </a:rPr>
                  <a:t>=25</a:t>
                </a:r>
                <a:r>
                  <a:rPr lang="en-US" sz="2400" b="1" i="1" baseline="30000" dirty="0">
                    <a:effectLst/>
                    <a:latin typeface="Times New Roman" pitchFamily="18" charset="0"/>
                    <a:ea typeface="Times New Roman"/>
                    <a:cs typeface="Times New Roman" pitchFamily="18" charset="0"/>
                  </a:rPr>
                  <a:t>k</a:t>
                </a:r>
                <a:r>
                  <a:rPr lang="ru-RU" sz="2400" b="1" i="1" baseline="30000" dirty="0">
                    <a:effectLst/>
                    <a:latin typeface="Times New Roman" pitchFamily="18" charset="0"/>
                    <a:ea typeface="Times New Roman"/>
                    <a:cs typeface="Times New Roman" pitchFamily="18" charset="0"/>
                  </a:rPr>
                  <a:t>1</a:t>
                </a:r>
                <a:endParaRPr lang="ru-RU" sz="2000" baseline="30000" dirty="0">
                  <a:effectLst/>
                  <a:latin typeface="Times New Roman" pitchFamily="18" charset="0"/>
                  <a:ea typeface="Calibri"/>
                  <a:cs typeface="Times New Roman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1000"/>
                  </a:spcAft>
                </a:pPr>
                <a:r>
                  <a:rPr lang="ru-RU" sz="2400" b="1" i="1" dirty="0" smtClean="0">
                    <a:effectLst/>
                    <a:latin typeface="Times New Roman" pitchFamily="18" charset="0"/>
                    <a:ea typeface="Times New Roman"/>
                    <a:cs typeface="Times New Roman" pitchFamily="18" charset="0"/>
                  </a:rPr>
                  <a:t>и, наконец,  </a:t>
                </a:r>
                <a:r>
                  <a:rPr lang="ru-RU" sz="2400" b="1" i="1" dirty="0">
                    <a:effectLst/>
                    <a:latin typeface="Times New Roman" pitchFamily="18" charset="0"/>
                    <a:ea typeface="Times New Roman"/>
                    <a:cs typeface="Times New Roman" pitchFamily="18" charset="0"/>
                  </a:rPr>
                  <a:t>рассмотрим остатки при делении на </a:t>
                </a:r>
                <a:r>
                  <a:rPr lang="ru-RU" sz="2400" b="1" i="1" dirty="0" smtClean="0">
                    <a:effectLst/>
                    <a:latin typeface="Times New Roman" pitchFamily="18" charset="0"/>
                    <a:ea typeface="Times New Roman"/>
                    <a:cs typeface="Times New Roman" pitchFamily="18" charset="0"/>
                  </a:rPr>
                  <a:t>5   </a:t>
                </a:r>
                <a:r>
                  <a:rPr lang="ru-RU" sz="2400" b="1" i="1" dirty="0">
                    <a:effectLst/>
                    <a:latin typeface="Times New Roman" pitchFamily="18" charset="0"/>
                    <a:ea typeface="Times New Roman"/>
                    <a:cs typeface="Times New Roman" pitchFamily="18" charset="0"/>
                  </a:rPr>
                  <a:t>( </a:t>
                </a:r>
                <a:r>
                  <a:rPr lang="en-US" sz="2400" b="1" i="1" dirty="0">
                    <a:effectLst/>
                    <a:latin typeface="Times New Roman" pitchFamily="18" charset="0"/>
                    <a:ea typeface="Times New Roman"/>
                    <a:cs typeface="Times New Roman" pitchFamily="18" charset="0"/>
                  </a:rPr>
                  <a:t>mod</a:t>
                </a:r>
                <a:r>
                  <a:rPr lang="ru-RU" sz="2400" b="1" i="1" dirty="0">
                    <a:effectLst/>
                    <a:latin typeface="Times New Roman" pitchFamily="18" charset="0"/>
                    <a:ea typeface="Times New Roman"/>
                    <a:cs typeface="Times New Roman" pitchFamily="18" charset="0"/>
                  </a:rPr>
                  <a:t> 5) .</a:t>
                </a:r>
                <a:endParaRPr lang="ru-RU" sz="2000" dirty="0">
                  <a:effectLst/>
                  <a:latin typeface="Times New Roman" pitchFamily="18" charset="0"/>
                  <a:ea typeface="Calibri"/>
                  <a:cs typeface="Times New Roman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1000"/>
                  </a:spcAft>
                </a:pPr>
                <a:r>
                  <a:rPr lang="en-US" sz="2400" b="1" i="1" dirty="0">
                    <a:effectLst/>
                    <a:latin typeface="Times New Roman" pitchFamily="18" charset="0"/>
                    <a:ea typeface="Times New Roman"/>
                    <a:cs typeface="Times New Roman" pitchFamily="18" charset="0"/>
                  </a:rPr>
                  <a:t>9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effectLst/>
                        <a:latin typeface="Cambria Math"/>
                        <a:ea typeface="Times New Roman"/>
                        <a:cs typeface="Times New Roman"/>
                      </a:rPr>
                      <m:t> </m:t>
                    </m:r>
                    <m:r>
                      <a:rPr lang="en-US" sz="2400" b="1" i="1">
                        <a:effectLst/>
                        <a:latin typeface="Cambria Math"/>
                        <a:ea typeface="Times New Roman"/>
                        <a:cs typeface="Times New Roman"/>
                      </a:rPr>
                      <m:t>≡</m:t>
                    </m:r>
                  </m:oMath>
                </a14:m>
                <a:r>
                  <a:rPr lang="en-US" sz="2400" b="1" i="1" dirty="0">
                    <a:effectLst/>
                    <a:latin typeface="Times New Roman" pitchFamily="18" charset="0"/>
                    <a:ea typeface="Times New Roman"/>
                    <a:cs typeface="Times New Roman" pitchFamily="18" charset="0"/>
                  </a:rPr>
                  <a:t> (-1) (mod 5).                             4</a:t>
                </a:r>
                <a14:m>
                  <m:oMath xmlns:m="http://schemas.openxmlformats.org/officeDocument/2006/math">
                    <m:r>
                      <a:rPr lang="en-US" sz="2400" b="1" i="1">
                        <a:effectLst/>
                        <a:latin typeface="Cambria Math"/>
                        <a:ea typeface="Times New Roman"/>
                        <a:cs typeface="Times New Roman"/>
                      </a:rPr>
                      <m:t>≡−</m:t>
                    </m:r>
                    <m:r>
                      <a:rPr lang="en-US" sz="2400" b="1" i="1">
                        <a:effectLst/>
                        <a:latin typeface="Cambria Math"/>
                        <a:ea typeface="Times New Roman"/>
                        <a:cs typeface="Times New Roman"/>
                      </a:rPr>
                      <m:t>𝟏</m:t>
                    </m:r>
                  </m:oMath>
                </a14:m>
                <a:r>
                  <a:rPr lang="en-US" sz="2400" b="1" i="1" dirty="0">
                    <a:effectLst/>
                    <a:latin typeface="Times New Roman" pitchFamily="18" charset="0"/>
                    <a:ea typeface="Times New Roman"/>
                    <a:cs typeface="Times New Roman" pitchFamily="18" charset="0"/>
                  </a:rPr>
                  <a:t>(mod 5)</a:t>
                </a:r>
                <a:endParaRPr lang="ru-RU" sz="2000" dirty="0">
                  <a:effectLst/>
                  <a:latin typeface="Times New Roman" pitchFamily="18" charset="0"/>
                  <a:ea typeface="Calibri"/>
                  <a:cs typeface="Times New Roman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1000"/>
                  </a:spcAft>
                </a:pPr>
                <a:r>
                  <a:rPr lang="en-US" sz="2400" b="1" i="1" dirty="0" smtClean="0">
                    <a:effectLst/>
                    <a:latin typeface="Times New Roman" pitchFamily="18" charset="0"/>
                    <a:ea typeface="Times New Roman"/>
                    <a:cs typeface="Times New Roman" pitchFamily="18" charset="0"/>
                  </a:rPr>
                  <a:t>9</a:t>
                </a:r>
                <a:r>
                  <a:rPr lang="en-US" sz="2400" b="1" i="1" baseline="30000" dirty="0" smtClean="0">
                    <a:effectLst/>
                    <a:latin typeface="Times New Roman" pitchFamily="18" charset="0"/>
                    <a:ea typeface="Times New Roman"/>
                    <a:cs typeface="Times New Roman" pitchFamily="18" charset="0"/>
                  </a:rPr>
                  <a:t>m1</a:t>
                </a:r>
                <a:r>
                  <a:rPr lang="ru-RU" sz="2400" b="1" i="1" dirty="0" smtClean="0">
                    <a:effectLst/>
                    <a:latin typeface="Times New Roman" pitchFamily="18" charset="0"/>
                    <a:ea typeface="Times New Roman"/>
                    <a:cs typeface="Times New Roman" pitchFamily="18" charset="0"/>
                  </a:rPr>
                  <a:t>   </a:t>
                </a:r>
                <a:r>
                  <a:rPr lang="en-US" sz="2400" b="1" i="1" dirty="0" smtClean="0">
                    <a:effectLst/>
                    <a:latin typeface="Times New Roman" pitchFamily="18" charset="0"/>
                    <a:ea typeface="Times New Roman"/>
                    <a:cs typeface="Times New Roman" pitchFamily="18" charset="0"/>
                  </a:rPr>
                  <a:t>≡ </a:t>
                </a:r>
                <a:r>
                  <a:rPr lang="en-US" sz="2400" b="1" i="1" dirty="0">
                    <a:effectLst/>
                    <a:latin typeface="Times New Roman" pitchFamily="18" charset="0"/>
                    <a:ea typeface="Times New Roman"/>
                    <a:cs typeface="Times New Roman" pitchFamily="18" charset="0"/>
                  </a:rPr>
                  <a:t>(-1)</a:t>
                </a:r>
                <a:r>
                  <a:rPr lang="en-US" sz="2400" b="1" i="1" baseline="30000" dirty="0">
                    <a:effectLst/>
                    <a:latin typeface="Times New Roman" pitchFamily="18" charset="0"/>
                    <a:ea typeface="Times New Roman"/>
                    <a:cs typeface="Times New Roman" pitchFamily="18" charset="0"/>
                  </a:rPr>
                  <a:t>m1</a:t>
                </a:r>
                <a:r>
                  <a:rPr lang="en-US" sz="2400" b="1" i="1" dirty="0">
                    <a:effectLst/>
                    <a:latin typeface="Times New Roman" pitchFamily="18" charset="0"/>
                    <a:ea typeface="Times New Roman"/>
                    <a:cs typeface="Times New Roman" pitchFamily="18" charset="0"/>
                  </a:rPr>
                  <a:t>  (mod 5)                   </a:t>
                </a:r>
                <a:r>
                  <a:rPr lang="en-US" sz="2400" b="1" i="1" dirty="0" smtClean="0">
                    <a:effectLst/>
                    <a:latin typeface="Times New Roman" pitchFamily="18" charset="0"/>
                    <a:ea typeface="Times New Roman"/>
                    <a:cs typeface="Times New Roman" pitchFamily="18" charset="0"/>
                  </a:rPr>
                  <a:t> </a:t>
                </a:r>
                <a:r>
                  <a:rPr lang="en-US" sz="2400" b="1" i="1" dirty="0">
                    <a:effectLst/>
                    <a:latin typeface="Times New Roman" pitchFamily="18" charset="0"/>
                    <a:ea typeface="Times New Roman"/>
                    <a:cs typeface="Times New Roman" pitchFamily="18" charset="0"/>
                  </a:rPr>
                  <a:t>4</a:t>
                </a:r>
                <a:r>
                  <a:rPr lang="en-US" sz="2400" b="1" i="1" baseline="30000" dirty="0">
                    <a:effectLst/>
                    <a:latin typeface="Times New Roman" pitchFamily="18" charset="0"/>
                    <a:ea typeface="Times New Roman"/>
                    <a:cs typeface="Times New Roman" pitchFamily="18" charset="0"/>
                  </a:rPr>
                  <a:t>n</a:t>
                </a:r>
                <a14:m>
                  <m:oMath xmlns:m="http://schemas.openxmlformats.org/officeDocument/2006/math">
                    <m:r>
                      <a:rPr lang="en-US" sz="2400" b="1" i="1">
                        <a:effectLst/>
                        <a:latin typeface="Cambria Math"/>
                        <a:ea typeface="Times New Roman"/>
                        <a:cs typeface="Times New Roman"/>
                      </a:rPr>
                      <m:t>≡</m:t>
                    </m:r>
                  </m:oMath>
                </a14:m>
                <a:r>
                  <a:rPr lang="en-US" sz="2400" b="1" i="1" dirty="0">
                    <a:effectLst/>
                    <a:latin typeface="Times New Roman" pitchFamily="18" charset="0"/>
                    <a:ea typeface="Times New Roman"/>
                    <a:cs typeface="Times New Roman" pitchFamily="18" charset="0"/>
                  </a:rPr>
                  <a:t>(-1)</a:t>
                </a:r>
                <a:r>
                  <a:rPr lang="en-US" sz="2400" b="1" i="1" baseline="30000" dirty="0">
                    <a:effectLst/>
                    <a:latin typeface="Times New Roman" pitchFamily="18" charset="0"/>
                    <a:ea typeface="Times New Roman"/>
                    <a:cs typeface="Times New Roman" pitchFamily="18" charset="0"/>
                  </a:rPr>
                  <a:t>n</a:t>
                </a:r>
                <a:r>
                  <a:rPr lang="en-US" sz="2400" b="1" i="1" dirty="0">
                    <a:effectLst/>
                    <a:latin typeface="Times New Roman" pitchFamily="18" charset="0"/>
                    <a:ea typeface="Times New Roman"/>
                    <a:cs typeface="Times New Roman" pitchFamily="18" charset="0"/>
                  </a:rPr>
                  <a:t> (mod 5)</a:t>
                </a:r>
                <a:endParaRPr lang="ru-RU" sz="2000" dirty="0">
                  <a:effectLst/>
                  <a:latin typeface="Times New Roman" pitchFamily="18" charset="0"/>
                  <a:ea typeface="Calibri"/>
                  <a:cs typeface="Times New Roman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1000"/>
                  </a:spcAft>
                </a:pPr>
                <a:r>
                  <a:rPr lang="en-US" sz="2400" b="1" i="1" dirty="0">
                    <a:effectLst/>
                    <a:latin typeface="Times New Roman" pitchFamily="18" charset="0"/>
                    <a:ea typeface="Times New Roman"/>
                    <a:cs typeface="Times New Roman" pitchFamily="18" charset="0"/>
                  </a:rPr>
                  <a:t>                                                         </a:t>
                </a:r>
                <a:r>
                  <a:rPr lang="ru-RU" sz="2400" b="1" i="1" dirty="0">
                    <a:effectLst/>
                    <a:latin typeface="Times New Roman" pitchFamily="18" charset="0"/>
                    <a:ea typeface="Times New Roman"/>
                    <a:cs typeface="Times New Roman" pitchFamily="18" charset="0"/>
                  </a:rPr>
                  <a:t>25</a:t>
                </a:r>
                <a14:m>
                  <m:oMath xmlns:m="http://schemas.openxmlformats.org/officeDocument/2006/math">
                    <m:r>
                      <a:rPr lang="ru-RU" sz="2400" b="1" i="1">
                        <a:effectLst/>
                        <a:latin typeface="Cambria Math"/>
                        <a:ea typeface="Times New Roman"/>
                        <a:cs typeface="Times New Roman"/>
                      </a:rPr>
                      <m:t>≡</m:t>
                    </m:r>
                  </m:oMath>
                </a14:m>
                <a:r>
                  <a:rPr lang="ru-RU" sz="2400" b="1" i="1" dirty="0">
                    <a:effectLst/>
                    <a:latin typeface="Times New Roman" pitchFamily="18" charset="0"/>
                    <a:ea typeface="Times New Roman"/>
                    <a:cs typeface="Times New Roman" pitchFamily="18" charset="0"/>
                  </a:rPr>
                  <a:t>0 (</a:t>
                </a:r>
                <a:r>
                  <a:rPr lang="en-US" sz="2400" b="1" i="1" dirty="0">
                    <a:effectLst/>
                    <a:latin typeface="Times New Roman" pitchFamily="18" charset="0"/>
                    <a:ea typeface="Times New Roman"/>
                    <a:cs typeface="Times New Roman" pitchFamily="18" charset="0"/>
                  </a:rPr>
                  <a:t>mod</a:t>
                </a:r>
                <a:r>
                  <a:rPr lang="ru-RU" sz="2400" b="1" i="1" dirty="0">
                    <a:effectLst/>
                    <a:latin typeface="Times New Roman" pitchFamily="18" charset="0"/>
                    <a:ea typeface="Times New Roman"/>
                    <a:cs typeface="Times New Roman" pitchFamily="18" charset="0"/>
                  </a:rPr>
                  <a:t> 5)</a:t>
                </a:r>
                <a:endParaRPr lang="ru-RU" sz="2000" dirty="0">
                  <a:effectLst/>
                  <a:latin typeface="Times New Roman" pitchFamily="18" charset="0"/>
                  <a:ea typeface="Calibri"/>
                  <a:cs typeface="Times New Roman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1000"/>
                  </a:spcAft>
                </a:pPr>
                <a:r>
                  <a:rPr lang="ru-RU" sz="2400" b="1" i="1" dirty="0">
                    <a:effectLst/>
                    <a:latin typeface="Times New Roman" pitchFamily="18" charset="0"/>
                    <a:ea typeface="Times New Roman"/>
                    <a:cs typeface="Times New Roman" pitchFamily="18" charset="0"/>
                  </a:rPr>
                  <a:t>                                                         25</a:t>
                </a:r>
                <a:r>
                  <a:rPr lang="ru-RU" sz="2400" b="1" i="1" baseline="30000" dirty="0">
                    <a:effectLst/>
                    <a:latin typeface="Times New Roman" pitchFamily="18" charset="0"/>
                    <a:ea typeface="Times New Roman"/>
                    <a:cs typeface="Times New Roman" pitchFamily="18" charset="0"/>
                  </a:rPr>
                  <a:t>к 1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effectLst/>
                        <a:latin typeface="Cambria Math"/>
                        <a:ea typeface="Times New Roman"/>
                        <a:cs typeface="Times New Roman"/>
                      </a:rPr>
                      <m:t> </m:t>
                    </m:r>
                    <m:r>
                      <a:rPr lang="ru-RU" sz="2400" b="1" i="1">
                        <a:effectLst/>
                        <a:latin typeface="Cambria Math"/>
                        <a:ea typeface="Times New Roman"/>
                        <a:cs typeface="Times New Roman"/>
                      </a:rPr>
                      <m:t>≡</m:t>
                    </m:r>
                    <m:r>
                      <a:rPr lang="ru-RU" sz="2400" b="1" i="1">
                        <a:effectLst/>
                        <a:latin typeface="Cambria Math"/>
                        <a:ea typeface="Times New Roman"/>
                        <a:cs typeface="Times New Roman"/>
                      </a:rPr>
                      <m:t>𝟎</m:t>
                    </m:r>
                    <m:r>
                      <a:rPr lang="ru-RU" sz="2400" b="1" i="1" baseline="30000">
                        <a:effectLst/>
                        <a:latin typeface="Cambria Math"/>
                        <a:ea typeface="Times New Roman"/>
                        <a:cs typeface="Times New Roman"/>
                      </a:rPr>
                      <m:t> </m:t>
                    </m:r>
                  </m:oMath>
                </a14:m>
                <a:r>
                  <a:rPr lang="ru-RU" sz="2400" b="1" i="1" dirty="0">
                    <a:effectLst/>
                    <a:latin typeface="Times New Roman" pitchFamily="18" charset="0"/>
                    <a:ea typeface="Times New Roman"/>
                    <a:cs typeface="Times New Roman" pitchFamily="18" charset="0"/>
                  </a:rPr>
                  <a:t>(</a:t>
                </a:r>
                <a:r>
                  <a:rPr lang="en-US" sz="2400" b="1" i="1" dirty="0">
                    <a:effectLst/>
                    <a:latin typeface="Times New Roman" pitchFamily="18" charset="0"/>
                    <a:ea typeface="Times New Roman"/>
                    <a:cs typeface="Times New Roman" pitchFamily="18" charset="0"/>
                  </a:rPr>
                  <a:t>mod</a:t>
                </a:r>
                <a:r>
                  <a:rPr lang="ru-RU" sz="2400" b="1" i="1" dirty="0">
                    <a:effectLst/>
                    <a:latin typeface="Times New Roman" pitchFamily="18" charset="0"/>
                    <a:ea typeface="Times New Roman"/>
                    <a:cs typeface="Times New Roman" pitchFamily="18" charset="0"/>
                  </a:rPr>
                  <a:t> 5)</a:t>
                </a:r>
                <a:endParaRPr lang="ru-RU" sz="2000" dirty="0">
                  <a:effectLst/>
                  <a:latin typeface="Times New Roman" pitchFamily="18" charset="0"/>
                  <a:ea typeface="Calibri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5576" y="712872"/>
                <a:ext cx="7128792" cy="4611519"/>
              </a:xfrm>
              <a:prstGeom prst="rect">
                <a:avLst/>
              </a:prstGeom>
              <a:blipFill rotWithShape="1">
                <a:blip r:embed="rId2"/>
                <a:stretch>
                  <a:fillRect l="-1369" r="-86" b="-79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99600494"/>
      </p:ext>
    </p:extLst>
  </p:cSld>
  <p:clrMapOvr>
    <a:masterClrMapping/>
  </p:clrMapOvr>
  <p:transition advClick="0" advTm="5000">
    <p:random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15616" y="476672"/>
            <a:ext cx="7776864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При этом ,  (-1)</a:t>
            </a:r>
            <a:r>
              <a:rPr lang="ru-RU" sz="2400" b="1" baseline="30000" dirty="0">
                <a:latin typeface="Times New Roman" pitchFamily="18" charset="0"/>
                <a:cs typeface="Times New Roman" pitchFamily="18" charset="0"/>
              </a:rPr>
              <a:t>m1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+(-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1)</a:t>
            </a:r>
            <a:r>
              <a:rPr lang="ru-RU" sz="2400" b="1" baseline="30000" dirty="0" smtClean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0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(mod 5) 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значит,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400" b="1" baseline="-25000" dirty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и n –числа разной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частности.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Далее переписываем уравнение в виде</a:t>
            </a:r>
          </a:p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32m</a:t>
            </a:r>
            <a:r>
              <a:rPr lang="ru-RU" sz="2400" b="1" baseline="-25000" dirty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+22n=52к</a:t>
            </a:r>
            <a:r>
              <a:rPr lang="ru-RU" sz="2400" b="1" baseline="-25000" dirty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 или 52к</a:t>
            </a:r>
            <a:r>
              <a:rPr lang="ru-RU" sz="2400" b="1" baseline="-25000" dirty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- 22n=32m</a:t>
            </a:r>
            <a:r>
              <a:rPr lang="ru-RU" sz="2400" b="1" baseline="-25000" dirty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.  </a:t>
            </a: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Разлагаем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множители.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(52k</a:t>
            </a:r>
            <a:r>
              <a:rPr lang="ru-RU" sz="2400" b="1" baseline="-25000" dirty="0">
                <a:latin typeface="Times New Roman" pitchFamily="18" charset="0"/>
                <a:cs typeface="Times New Roman" pitchFamily="18" charset="0"/>
              </a:rPr>
              <a:t>1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22n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)(52к</a:t>
            </a:r>
            <a:r>
              <a:rPr lang="ru-RU" sz="2400" b="1" baseline="-25000" dirty="0">
                <a:latin typeface="Times New Roman" pitchFamily="18" charset="0"/>
                <a:cs typeface="Times New Roman" pitchFamily="18" charset="0"/>
              </a:rPr>
              <a:t>1-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2n)=32m</a:t>
            </a:r>
            <a:r>
              <a:rPr lang="ru-RU" sz="2400" b="1" baseline="-25000" dirty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Правая часть  равенства делится на 3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при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любом m</a:t>
            </a:r>
            <a:r>
              <a:rPr lang="ru-RU" sz="2400" b="1" baseline="-25000" dirty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Если k1 и n одинаковой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четности,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то выражение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5к1-n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делится на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3,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второе выражение  5к</a:t>
            </a:r>
            <a:r>
              <a:rPr lang="ru-RU" sz="2400" b="1" baseline="-25000" dirty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-2n  не делится на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В этом случае равенство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невозможно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, 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5к</a:t>
            </a:r>
            <a:r>
              <a:rPr lang="ru-RU" sz="2400" b="1" baseline="-250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+2n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≥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7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Рассмотрим два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случая: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k</a:t>
            </a:r>
            <a:r>
              <a:rPr lang="ru-RU" sz="2400" b="1" baseline="-250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-четно, n-нечетно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k</a:t>
            </a:r>
            <a:r>
              <a:rPr lang="ru-RU" sz="2400" b="1" baseline="-25000" dirty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=2k</a:t>
            </a:r>
            <a:r>
              <a:rPr lang="ru-RU" sz="2400" b="1" baseline="-25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n=2n</a:t>
            </a:r>
            <a:r>
              <a:rPr lang="ru-RU" sz="2400" b="1" baseline="-250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+1.</a:t>
            </a:r>
            <a:endParaRPr lang="en-US" sz="24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Тогда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уравнение 5к</a:t>
            </a:r>
            <a:r>
              <a:rPr lang="ru-RU" sz="2400" b="1" baseline="-25000" dirty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-2n=1 равносильно 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52к</a:t>
            </a:r>
            <a:r>
              <a:rPr lang="ru-RU" sz="2400" b="1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-22n</a:t>
            </a:r>
            <a:r>
              <a:rPr lang="ru-RU" sz="2400" b="1" baseline="-250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+2=1,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или 52к</a:t>
            </a:r>
            <a:r>
              <a:rPr lang="ru-RU" sz="2400" b="1" baseline="-25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=1+22n</a:t>
            </a:r>
            <a:r>
              <a:rPr lang="ru-RU" sz="2400" b="1" baseline="-25000" dirty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+1.</a:t>
            </a:r>
          </a:p>
        </p:txBody>
      </p:sp>
    </p:spTree>
    <p:extLst>
      <p:ext uri="{BB962C8B-B14F-4D97-AF65-F5344CB8AC3E}">
        <p14:creationId xmlns:p14="http://schemas.microsoft.com/office/powerpoint/2010/main" val="2274184834"/>
      </p:ext>
    </p:extLst>
  </p:cSld>
  <p:clrMapOvr>
    <a:masterClrMapping/>
  </p:clrMapOvr>
  <p:transition advClick="0" advTm="5000">
    <p:random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Группа 101"/>
          <p:cNvGrpSpPr/>
          <p:nvPr/>
        </p:nvGrpSpPr>
        <p:grpSpPr>
          <a:xfrm>
            <a:off x="2142443" y="692690"/>
            <a:ext cx="6429421" cy="1500198"/>
            <a:chOff x="1643042" y="285728"/>
            <a:chExt cx="7072363" cy="1500198"/>
          </a:xfrm>
        </p:grpSpPr>
        <p:sp>
          <p:nvSpPr>
            <p:cNvPr id="4" name="Горизонтальный свиток 3"/>
            <p:cNvSpPr/>
            <p:nvPr/>
          </p:nvSpPr>
          <p:spPr>
            <a:xfrm>
              <a:off x="1643042" y="285728"/>
              <a:ext cx="7072363" cy="1500198"/>
            </a:xfrm>
            <a:prstGeom prst="horizontalScroll">
              <a:avLst/>
            </a:prstGeom>
            <a:solidFill>
              <a:schemeClr val="bg1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4986098" y="642918"/>
              <a:ext cx="203204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endParaRPr lang="ru-RU" sz="4400" b="1" i="1" dirty="0">
                <a:solidFill>
                  <a:srgbClr val="9D3113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pic>
        <p:nvPicPr>
          <p:cNvPr id="7" name="Picture 5" descr="36_3_16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03848" y="2708920"/>
            <a:ext cx="2325687" cy="2254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 flipH="1">
            <a:off x="395536" y="404664"/>
            <a:ext cx="1512168" cy="1656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Прямоугольник 8"/>
          <p:cNvSpPr/>
          <p:nvPr/>
        </p:nvSpPr>
        <p:spPr>
          <a:xfrm>
            <a:off x="2949337" y="1113009"/>
            <a:ext cx="446449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4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onotype Corsiva" pitchFamily="66" charset="0"/>
                <a:cs typeface="Andalus" pitchFamily="18" charset="-78"/>
              </a:rPr>
              <a:t>Спасибо за внимание!</a:t>
            </a:r>
            <a:endParaRPr lang="ru-RU" sz="4000" dirty="0">
              <a:solidFill>
                <a:schemeClr val="tx2"/>
              </a:solidFill>
              <a:latin typeface="Monotype Corsiva" pitchFamily="66" charset="0"/>
              <a:cs typeface="Andalus" pitchFamily="18" charset="-78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8" name="Rectangle 10"/>
          <p:cNvSpPr>
            <a:spLocks noGrp="1" noChangeArrowheads="1"/>
          </p:cNvSpPr>
          <p:nvPr>
            <p:ph type="title" idx="4294967295"/>
          </p:nvPr>
        </p:nvSpPr>
        <p:spPr>
          <a:xfrm>
            <a:off x="914400" y="0"/>
            <a:ext cx="8229600" cy="1139825"/>
          </a:xfrm>
        </p:spPr>
        <p:txBody>
          <a:bodyPr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Иоганн Карл Фридрих Гаусс</a:t>
            </a:r>
          </a:p>
        </p:txBody>
      </p:sp>
      <p:sp>
        <p:nvSpPr>
          <p:cNvPr id="2059" name="Rectangle 11"/>
          <p:cNvSpPr>
            <a:spLocks noGrp="1" noChangeArrowheads="1"/>
          </p:cNvSpPr>
          <p:nvPr>
            <p:ph sz="half" idx="4294967295"/>
          </p:nvPr>
        </p:nvSpPr>
        <p:spPr>
          <a:xfrm>
            <a:off x="0" y="1214438"/>
            <a:ext cx="4211960" cy="5167312"/>
          </a:xfrm>
        </p:spPr>
        <p:txBody>
          <a:bodyPr>
            <a:normAutofit/>
          </a:bodyPr>
          <a:lstStyle/>
          <a:p>
            <a:pPr marL="365760" indent="-256032" fontAlgn="auto">
              <a:spcAft>
                <a:spcPts val="0"/>
              </a:spcAft>
              <a:buClr>
                <a:schemeClr val="accent3"/>
              </a:buClr>
              <a:buFont typeface="Georgia"/>
              <a:buChar char="•"/>
              <a:defRPr/>
            </a:pPr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«КОРОЛЬ МАТЕМАТИКОВ»</a:t>
            </a:r>
            <a:r>
              <a:rPr lang="ru-RU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  </a:t>
            </a:r>
          </a:p>
          <a:p>
            <a:pPr marL="365760" indent="-256032" fontAlgn="auto"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ru-RU" dirty="0" smtClean="0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 </a:t>
            </a:r>
            <a:r>
              <a:rPr lang="ru-RU" b="1" dirty="0" smtClean="0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1777 - 1855</a:t>
            </a:r>
          </a:p>
          <a:p>
            <a:pPr marL="365760" indent="-256032" fontAlgn="auto"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ru-RU" b="1" dirty="0" smtClean="0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 </a:t>
            </a:r>
            <a:r>
              <a:rPr lang="ru-RU" sz="16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ru-RU" sz="2400" dirty="0" smtClean="0">
                <a:solidFill>
                  <a:prstClr val="black"/>
                </a:solidFill>
              </a:rPr>
              <a:t>Во </a:t>
            </a:r>
            <a:r>
              <a:rPr lang="ru-RU" sz="2400" dirty="0">
                <a:solidFill>
                  <a:prstClr val="black"/>
                </a:solidFill>
              </a:rPr>
              <a:t>всей истории математики нет никого, кто приблизился бы к Гауссу по ранней одаренности</a:t>
            </a:r>
            <a:endParaRPr lang="ru-RU" b="1" dirty="0" smtClean="0">
              <a:solidFill>
                <a:schemeClr val="folHlink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marL="365760" indent="-256032" fontAlgn="auto">
              <a:spcAft>
                <a:spcPts val="0"/>
              </a:spcAft>
              <a:buClr>
                <a:schemeClr val="accent3"/>
              </a:buClr>
              <a:buFont typeface="Georgia"/>
              <a:buChar char="•"/>
              <a:defRPr/>
            </a:pPr>
            <a:endParaRPr lang="ru-RU" sz="2400" b="1" dirty="0" smtClean="0">
              <a:solidFill>
                <a:schemeClr val="folHlink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pic>
        <p:nvPicPr>
          <p:cNvPr id="2055" name="Picture 7" descr="gaus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9125" y="1214438"/>
            <a:ext cx="4425950" cy="5429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742359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5" dur="10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8" grpId="0"/>
      <p:bldP spid="2059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1187624" y="1340768"/>
            <a:ext cx="6912768" cy="4145632"/>
          </a:xfrm>
        </p:spPr>
        <p:txBody>
          <a:bodyPr/>
          <a:lstStyle/>
          <a:p>
            <a:pPr marL="0" indent="0">
              <a:lnSpc>
                <a:spcPct val="150000"/>
              </a:lnSpc>
              <a:spcAft>
                <a:spcPts val="1000"/>
              </a:spcAft>
              <a:buNone/>
            </a:pPr>
            <a:r>
              <a:rPr lang="ru-RU" b="1" dirty="0">
                <a:latin typeface="Calibri"/>
                <a:ea typeface="Calibri"/>
                <a:cs typeface="Times New Roman"/>
              </a:rPr>
              <a:t>Задача моей работы  заключается в изучении теории </a:t>
            </a:r>
            <a:r>
              <a:rPr lang="ru-RU" b="1" dirty="0" smtClean="0">
                <a:latin typeface="Calibri"/>
                <a:ea typeface="Calibri"/>
                <a:cs typeface="Times New Roman"/>
              </a:rPr>
              <a:t>сравнения, достаточной </a:t>
            </a:r>
            <a:r>
              <a:rPr lang="ru-RU" b="1" dirty="0">
                <a:latin typeface="Calibri"/>
                <a:ea typeface="Calibri"/>
                <a:cs typeface="Times New Roman"/>
              </a:rPr>
              <a:t>для применения ее  при решении некоторых задач.</a:t>
            </a:r>
            <a:endParaRPr lang="ru-RU" sz="2800" b="1" dirty="0">
              <a:latin typeface="Calibri"/>
              <a:ea typeface="Calibri"/>
              <a:cs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60790823"/>
      </p:ext>
    </p:extLst>
  </p:cSld>
  <p:clrMapOvr>
    <a:masterClrMapping/>
  </p:clrMapOvr>
  <p:transition advClick="0" advTm="5000">
    <p:random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01"/>
          <p:cNvGrpSpPr>
            <a:grpSpLocks/>
          </p:cNvGrpSpPr>
          <p:nvPr/>
        </p:nvGrpSpPr>
        <p:grpSpPr bwMode="auto">
          <a:xfrm>
            <a:off x="1979712" y="404665"/>
            <a:ext cx="6480720" cy="1368152"/>
            <a:chOff x="1643042" y="285728"/>
            <a:chExt cx="7072363" cy="1500198"/>
          </a:xfrm>
        </p:grpSpPr>
        <p:sp>
          <p:nvSpPr>
            <p:cNvPr id="4" name="Горизонтальный свиток 3"/>
            <p:cNvSpPr/>
            <p:nvPr/>
          </p:nvSpPr>
          <p:spPr>
            <a:xfrm>
              <a:off x="1643042" y="285728"/>
              <a:ext cx="7072363" cy="1500198"/>
            </a:xfrm>
            <a:prstGeom prst="horizontalScroll">
              <a:avLst/>
            </a:prstGeom>
            <a:solidFill>
              <a:schemeClr val="bg1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 dirty="0"/>
            </a:p>
          </p:txBody>
        </p:sp>
        <p:sp>
          <p:nvSpPr>
            <p:cNvPr id="26629" name="TextBox 4"/>
            <p:cNvSpPr txBox="1">
              <a:spLocks noChangeArrowheads="1"/>
            </p:cNvSpPr>
            <p:nvPr/>
          </p:nvSpPr>
          <p:spPr bwMode="auto">
            <a:xfrm>
              <a:off x="3883520" y="571480"/>
              <a:ext cx="338910" cy="95411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ru-RU" sz="2800" b="1" i="1" dirty="0" smtClean="0">
                  <a:solidFill>
                    <a:srgbClr val="9D3113"/>
                  </a:solidFill>
                  <a:cs typeface="Times New Roman" pitchFamily="18" charset="0"/>
                </a:rPr>
                <a:t> </a:t>
              </a:r>
              <a:endParaRPr lang="ru-RU" sz="2800" b="1" i="1" dirty="0">
                <a:solidFill>
                  <a:srgbClr val="9D3113"/>
                </a:solidFill>
                <a:cs typeface="Times New Roman" pitchFamily="18" charset="0"/>
              </a:endParaRPr>
            </a:p>
            <a:p>
              <a:endParaRPr lang="ru-RU" sz="2800" b="1" i="1" dirty="0">
                <a:solidFill>
                  <a:srgbClr val="9D3113"/>
                </a:solidFill>
                <a:cs typeface="Times New Roman" pitchFamily="18" charset="0"/>
              </a:endParaRPr>
            </a:p>
          </p:txBody>
        </p:sp>
      </p:grpSp>
      <p:pic>
        <p:nvPicPr>
          <p:cNvPr id="26627" name="Picture 1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95288" y="404813"/>
            <a:ext cx="1512887" cy="1655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3491880" y="692696"/>
            <a:ext cx="331236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onotype Corsiva" pitchFamily="66" charset="0"/>
                <a:cs typeface="Andalus" pitchFamily="18" charset="-78"/>
              </a:rPr>
              <a:t> </a:t>
            </a:r>
            <a:endParaRPr lang="ru-RU" sz="4400" b="1" i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3563888" y="692696"/>
            <a:ext cx="324036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  <a:cs typeface="Andalus" pitchFamily="18" charset="-78"/>
              </a:rPr>
              <a:t>З</a:t>
            </a:r>
            <a:r>
              <a:rPr lang="ru-RU" sz="4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  <a:cs typeface="Andalus" pitchFamily="18" charset="-78"/>
              </a:rPr>
              <a:t>адача №</a:t>
            </a:r>
            <a:r>
              <a:rPr lang="ru-RU" sz="40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  <a:cs typeface="Andalus" pitchFamily="18" charset="-78"/>
              </a:rPr>
              <a:t>1</a:t>
            </a:r>
            <a:endParaRPr lang="ru-RU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148" name="Rectangle 4"/>
          <p:cNvSpPr>
            <a:spLocks noChangeArrowheads="1"/>
          </p:cNvSpPr>
          <p:nvPr/>
        </p:nvSpPr>
        <p:spPr bwMode="auto">
          <a:xfrm>
            <a:off x="611560" y="3212976"/>
            <a:ext cx="5760640" cy="3240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rm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2"/>
              </a:solidFill>
              <a:effectLst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000" b="1" dirty="0" smtClean="0">
              <a:solidFill>
                <a:schemeClr val="tx2"/>
              </a:solidFill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chemeClr val="tx2"/>
              </a:solidFill>
              <a:effectLst/>
              <a:ea typeface="Calibri" pitchFamily="34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chemeClr val="tx2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2"/>
              </a:solidFill>
              <a:effectLst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2"/>
              </a:solidFill>
              <a:effectLst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2"/>
              </a:solidFill>
              <a:effectLst/>
              <a:cs typeface="Arial" pitchFamily="34" charset="0"/>
            </a:endParaRPr>
          </a:p>
        </p:txBody>
      </p:sp>
      <p:sp>
        <p:nvSpPr>
          <p:cNvPr id="6153" name="Rectangle 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pic>
        <p:nvPicPr>
          <p:cNvPr id="9" name="Picture 15" descr="0d7bfbb42edcbbc148491e5164e3ef67"/>
          <p:cNvPicPr>
            <a:picLocks noChangeAspect="1" noChangeArrowheads="1" noCrop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6012160" y="4221088"/>
            <a:ext cx="2448272" cy="201622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</p:pic>
      <p:sp>
        <p:nvSpPr>
          <p:cNvPr id="10" name="Заголовок 9"/>
          <p:cNvSpPr>
            <a:spLocks noGrp="1"/>
          </p:cNvSpPr>
          <p:nvPr>
            <p:ph type="ctrTitle" idx="4294967295"/>
          </p:nvPr>
        </p:nvSpPr>
        <p:spPr>
          <a:xfrm>
            <a:off x="0" y="1820863"/>
            <a:ext cx="8170863" cy="3840162"/>
          </a:xfrm>
        </p:spPr>
        <p:txBody>
          <a:bodyPr>
            <a:noAutofit/>
          </a:bodyPr>
          <a:lstStyle/>
          <a:p>
            <a:pPr lvl="0">
              <a:lnSpc>
                <a:spcPct val="150000"/>
              </a:lnSpc>
              <a:spcAft>
                <a:spcPts val="1000"/>
              </a:spcAft>
              <a:tabLst>
                <a:tab pos="1924050" algn="l"/>
              </a:tabLst>
            </a:pPr>
            <a:r>
              <a:rPr lang="ru-RU" sz="3200" i="1" dirty="0" smtClean="0">
                <a:solidFill>
                  <a:srgbClr val="002060"/>
                </a:solidFill>
                <a:effectLst/>
                <a:latin typeface="Calibri"/>
                <a:ea typeface="Times New Roman"/>
                <a:cs typeface="Times New Roman"/>
              </a:rPr>
              <a:t/>
            </a:r>
            <a:br>
              <a:rPr lang="ru-RU" sz="3200" i="1" dirty="0" smtClean="0">
                <a:solidFill>
                  <a:srgbClr val="002060"/>
                </a:solidFill>
                <a:effectLst/>
                <a:latin typeface="Calibri"/>
                <a:ea typeface="Times New Roman"/>
                <a:cs typeface="Times New Roman"/>
              </a:rPr>
            </a:br>
            <a:r>
              <a:rPr lang="ru-RU" sz="3200" i="1" dirty="0">
                <a:solidFill>
                  <a:srgbClr val="002060"/>
                </a:solidFill>
                <a:effectLst/>
                <a:latin typeface="Calibri"/>
                <a:ea typeface="Times New Roman"/>
                <a:cs typeface="Times New Roman"/>
              </a:rPr>
              <a:t/>
            </a:r>
            <a:br>
              <a:rPr lang="ru-RU" sz="3200" i="1" dirty="0">
                <a:solidFill>
                  <a:srgbClr val="002060"/>
                </a:solidFill>
                <a:effectLst/>
                <a:latin typeface="Calibri"/>
                <a:ea typeface="Times New Roman"/>
                <a:cs typeface="Times New Roman"/>
              </a:rPr>
            </a:br>
            <a:r>
              <a:rPr lang="ru-RU" sz="3200" i="1" dirty="0" smtClean="0">
                <a:solidFill>
                  <a:srgbClr val="002060"/>
                </a:solidFill>
                <a:effectLst/>
                <a:latin typeface="Calibri"/>
                <a:ea typeface="Times New Roman"/>
                <a:cs typeface="Times New Roman"/>
              </a:rPr>
              <a:t/>
            </a:r>
            <a:br>
              <a:rPr lang="ru-RU" sz="3200" i="1" dirty="0" smtClean="0">
                <a:solidFill>
                  <a:srgbClr val="002060"/>
                </a:solidFill>
                <a:effectLst/>
                <a:latin typeface="Calibri"/>
                <a:ea typeface="Times New Roman"/>
                <a:cs typeface="Times New Roman"/>
              </a:rPr>
            </a:br>
            <a:r>
              <a:rPr lang="ru-RU" sz="3200" i="1" dirty="0" smtClean="0">
                <a:solidFill>
                  <a:srgbClr val="002060"/>
                </a:solidFill>
                <a:effectLst/>
                <a:latin typeface="Calibri"/>
                <a:ea typeface="Times New Roman"/>
                <a:cs typeface="Times New Roman"/>
              </a:rPr>
              <a:t> </a:t>
            </a:r>
            <a:r>
              <a:rPr lang="ru-RU" sz="3200" b="1" i="1" dirty="0" smtClean="0">
                <a:solidFill>
                  <a:srgbClr val="C00000"/>
                </a:solidFill>
                <a:effectLst/>
                <a:latin typeface="Calibri"/>
                <a:ea typeface="Times New Roman"/>
                <a:cs typeface="Times New Roman"/>
              </a:rPr>
              <a:t>Доказать </a:t>
            </a:r>
            <a:r>
              <a:rPr lang="ru-RU" sz="3200" b="1" i="1" dirty="0">
                <a:solidFill>
                  <a:srgbClr val="C00000"/>
                </a:solidFill>
                <a:effectLst/>
                <a:latin typeface="Calibri"/>
                <a:ea typeface="Times New Roman"/>
                <a:cs typeface="Times New Roman"/>
              </a:rPr>
              <a:t>, что 20</a:t>
            </a:r>
            <a:r>
              <a:rPr lang="ru-RU" sz="3200" b="1" i="1" baseline="30000" dirty="0">
                <a:solidFill>
                  <a:srgbClr val="C00000"/>
                </a:solidFill>
                <a:effectLst/>
                <a:latin typeface="Calibri"/>
                <a:ea typeface="Times New Roman"/>
                <a:cs typeface="Times New Roman"/>
              </a:rPr>
              <a:t>15</a:t>
            </a:r>
            <a:r>
              <a:rPr lang="ru-RU" sz="3200" b="1" i="1" dirty="0">
                <a:solidFill>
                  <a:srgbClr val="C00000"/>
                </a:solidFill>
                <a:effectLst/>
                <a:latin typeface="Calibri"/>
                <a:ea typeface="Times New Roman"/>
                <a:cs typeface="Times New Roman"/>
              </a:rPr>
              <a:t>-1  </a:t>
            </a:r>
            <a:r>
              <a:rPr lang="ru-RU" sz="3200" b="1" i="1" dirty="0" smtClean="0">
                <a:solidFill>
                  <a:srgbClr val="C00000"/>
                </a:solidFill>
                <a:effectLst/>
                <a:latin typeface="Calibri"/>
                <a:ea typeface="Times New Roman"/>
                <a:cs typeface="Times New Roman"/>
              </a:rPr>
              <a:t>делится </a:t>
            </a:r>
            <a:br>
              <a:rPr lang="ru-RU" sz="3200" b="1" i="1" dirty="0" smtClean="0">
                <a:solidFill>
                  <a:srgbClr val="C00000"/>
                </a:solidFill>
                <a:effectLst/>
                <a:latin typeface="Calibri"/>
                <a:ea typeface="Times New Roman"/>
                <a:cs typeface="Times New Roman"/>
              </a:rPr>
            </a:br>
            <a:r>
              <a:rPr lang="ru-RU" sz="3200" b="1" i="1" dirty="0" smtClean="0">
                <a:solidFill>
                  <a:srgbClr val="C00000"/>
                </a:solidFill>
                <a:effectLst/>
                <a:latin typeface="Calibri"/>
                <a:ea typeface="Times New Roman"/>
                <a:cs typeface="Times New Roman"/>
              </a:rPr>
              <a:t>на </a:t>
            </a:r>
            <a:r>
              <a:rPr lang="ru-RU" sz="3200" b="1" i="1" dirty="0">
                <a:solidFill>
                  <a:srgbClr val="C00000"/>
                </a:solidFill>
                <a:effectLst/>
                <a:latin typeface="Calibri"/>
                <a:ea typeface="Times New Roman"/>
                <a:cs typeface="Times New Roman"/>
              </a:rPr>
              <a:t>11*3</a:t>
            </a:r>
            <a:r>
              <a:rPr lang="en-US" sz="3200" b="1" i="1" dirty="0">
                <a:solidFill>
                  <a:srgbClr val="C00000"/>
                </a:solidFill>
                <a:effectLst/>
                <a:latin typeface="Calibri"/>
                <a:ea typeface="Times New Roman"/>
                <a:cs typeface="Times New Roman"/>
              </a:rPr>
              <a:t>1</a:t>
            </a:r>
            <a:r>
              <a:rPr lang="ru-RU" sz="3200" b="1" i="1" dirty="0">
                <a:solidFill>
                  <a:srgbClr val="C00000"/>
                </a:solidFill>
                <a:effectLst/>
                <a:latin typeface="Calibri"/>
                <a:ea typeface="Times New Roman"/>
                <a:cs typeface="Times New Roman"/>
              </a:rPr>
              <a:t>*61 </a:t>
            </a:r>
            <a:r>
              <a:rPr lang="ru-RU" sz="3200" i="1" dirty="0">
                <a:solidFill>
                  <a:srgbClr val="002060"/>
                </a:solidFill>
                <a:effectLst/>
                <a:latin typeface="Calibri"/>
                <a:ea typeface="Times New Roman"/>
                <a:cs typeface="Times New Roman"/>
              </a:rPr>
              <a:t>.</a:t>
            </a:r>
            <a:r>
              <a:rPr lang="ru-RU" sz="3200" dirty="0">
                <a:solidFill>
                  <a:srgbClr val="002060"/>
                </a:solidFill>
                <a:effectLst/>
                <a:latin typeface="Calibri"/>
                <a:ea typeface="Calibri"/>
                <a:cs typeface="Times New Roman"/>
              </a:rPr>
              <a:t/>
            </a:r>
            <a:br>
              <a:rPr lang="ru-RU" sz="3200" dirty="0">
                <a:solidFill>
                  <a:srgbClr val="002060"/>
                </a:solidFill>
                <a:effectLst/>
                <a:latin typeface="Calibri"/>
                <a:ea typeface="Calibri"/>
                <a:cs typeface="Times New Roman"/>
              </a:rPr>
            </a:br>
            <a:endParaRPr lang="ru-RU" sz="32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8" grpId="0"/>
      <p:bldP spid="1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tIns="46037" bIns="46037">
            <a:normAutofit fontScale="90000"/>
          </a:bodyPr>
          <a:lstStyle/>
          <a:p>
            <a:pPr marL="54864" algn="ctr" eaLnBrk="1" fontAlgn="auto" hangingPunct="1">
              <a:spcAft>
                <a:spcPts val="0"/>
              </a:spcAft>
              <a:defRPr/>
            </a:pPr>
            <a:r>
              <a:rPr lang="ru-RU" dirty="0" smtClean="0">
                <a:solidFill>
                  <a:srgbClr val="C00000"/>
                </a:solidFill>
                <a:latin typeface="Arial" charset="0"/>
              </a:rPr>
              <a:t/>
            </a:r>
            <a:br>
              <a:rPr lang="ru-RU" dirty="0" smtClean="0">
                <a:solidFill>
                  <a:srgbClr val="C00000"/>
                </a:solidFill>
                <a:latin typeface="Arial" charset="0"/>
              </a:rPr>
            </a:br>
            <a:r>
              <a:rPr lang="ru-RU" dirty="0" smtClean="0">
                <a:solidFill>
                  <a:srgbClr val="C00000"/>
                </a:solidFill>
                <a:latin typeface="Arial" charset="0"/>
              </a:rPr>
              <a:t/>
            </a:r>
            <a:br>
              <a:rPr lang="ru-RU" dirty="0" smtClean="0">
                <a:solidFill>
                  <a:srgbClr val="C00000"/>
                </a:solidFill>
                <a:latin typeface="Arial" charset="0"/>
              </a:rPr>
            </a:br>
            <a:r>
              <a:rPr lang="ru-RU" dirty="0" smtClean="0">
                <a:solidFill>
                  <a:srgbClr val="C00000"/>
                </a:solidFill>
                <a:latin typeface="Arial" charset="0"/>
              </a:rPr>
              <a:t/>
            </a:r>
            <a:br>
              <a:rPr lang="ru-RU" dirty="0" smtClean="0">
                <a:solidFill>
                  <a:srgbClr val="C00000"/>
                </a:solidFill>
                <a:latin typeface="Arial" charset="0"/>
              </a:rPr>
            </a:br>
            <a:r>
              <a:rPr lang="ru-RU" dirty="0" smtClean="0">
                <a:solidFill>
                  <a:srgbClr val="C00000"/>
                </a:solidFill>
                <a:latin typeface="Arial" charset="0"/>
              </a:rPr>
              <a:t/>
            </a:r>
            <a:br>
              <a:rPr lang="ru-RU" dirty="0" smtClean="0">
                <a:solidFill>
                  <a:srgbClr val="C00000"/>
                </a:solidFill>
                <a:latin typeface="Arial" charset="0"/>
              </a:rPr>
            </a:br>
            <a:endParaRPr lang="ru-RU" sz="4000" i="1" dirty="0" smtClean="0"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43" name="Text Box 4"/>
          <p:cNvSpPr txBox="1">
            <a:spLocks noChangeArrowheads="1"/>
          </p:cNvSpPr>
          <p:nvPr/>
        </p:nvSpPr>
        <p:spPr bwMode="auto">
          <a:xfrm>
            <a:off x="611560" y="5517233"/>
            <a:ext cx="792088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defRPr/>
            </a:pPr>
            <a:r>
              <a:rPr kumimoji="0" lang="ru-RU" sz="1800" b="1" dirty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2"/>
                </a:solidFill>
              </a:rPr>
              <a:t>   </a:t>
            </a:r>
          </a:p>
          <a:p>
            <a:pPr algn="r">
              <a:defRPr/>
            </a:pPr>
            <a:r>
              <a:rPr kumimoji="0" lang="ru-RU" sz="1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endParaRPr kumimoji="0" lang="ru-RU" sz="18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18" name="Picture 1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 flipH="1">
            <a:off x="7076124" y="548680"/>
            <a:ext cx="1695199" cy="1656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611560" y="188640"/>
                <a:ext cx="8352928" cy="585955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50000"/>
                  </a:lnSpc>
                  <a:spcAft>
                    <a:spcPts val="0"/>
                  </a:spcAft>
                  <a:tabLst>
                    <a:tab pos="1924050" algn="l"/>
                  </a:tabLst>
                </a:pPr>
                <a:r>
                  <a:rPr lang="ru-RU" b="1" i="1" dirty="0" smtClean="0">
                    <a:latin typeface="Calibri"/>
                    <a:ea typeface="Times New Roman"/>
                    <a:cs typeface="Times New Roman"/>
                  </a:rPr>
                  <a:t> </a:t>
                </a:r>
                <a:r>
                  <a:rPr lang="ru-RU" b="1" i="1" dirty="0">
                    <a:solidFill>
                      <a:srgbClr val="C00000"/>
                    </a:solidFill>
                    <a:latin typeface="Calibri"/>
                    <a:ea typeface="Times New Roman"/>
                    <a:cs typeface="Times New Roman"/>
                  </a:rPr>
                  <a:t>Решение . </a:t>
                </a:r>
                <a:endParaRPr lang="ru-RU" dirty="0">
                  <a:solidFill>
                    <a:srgbClr val="C00000"/>
                  </a:solidFill>
                  <a:effectLst/>
                  <a:latin typeface="Calibri"/>
                  <a:ea typeface="Calibri"/>
                  <a:cs typeface="Times New Roman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1924050" algn="l"/>
                  </a:tabLst>
                </a:pPr>
                <a:r>
                  <a:rPr lang="ru-RU" b="1" dirty="0">
                    <a:effectLst/>
                    <a:latin typeface="Times New Roman" pitchFamily="18" charset="0"/>
                    <a:ea typeface="Times New Roman"/>
                    <a:cs typeface="Times New Roman" pitchFamily="18" charset="0"/>
                  </a:rPr>
                  <a:t>1</a:t>
                </a:r>
                <a:r>
                  <a:rPr lang="ru-RU" b="1" dirty="0" smtClean="0">
                    <a:effectLst/>
                    <a:latin typeface="Times New Roman" pitchFamily="18" charset="0"/>
                    <a:ea typeface="Times New Roman"/>
                    <a:cs typeface="Times New Roman" pitchFamily="18" charset="0"/>
                  </a:rPr>
                  <a:t>)  2</a:t>
                </a:r>
                <a:r>
                  <a:rPr lang="ru-RU" b="1" baseline="30000" dirty="0" smtClean="0">
                    <a:effectLst/>
                    <a:latin typeface="Times New Roman" pitchFamily="18" charset="0"/>
                    <a:ea typeface="Times New Roman"/>
                    <a:cs typeface="Times New Roman" pitchFamily="18" charset="0"/>
                  </a:rPr>
                  <a:t>5</a:t>
                </a:r>
                <a14:m>
                  <m:oMath xmlns:m="http://schemas.openxmlformats.org/officeDocument/2006/math">
                    <m:r>
                      <a:rPr lang="ru-RU" b="1" i="0" smtClean="0">
                        <a:effectLst/>
                        <a:latin typeface="Cambria Math"/>
                        <a:ea typeface="Times New Roman"/>
                        <a:cs typeface="Times New Roman"/>
                      </a:rPr>
                      <m:t> </m:t>
                    </m:r>
                    <m:r>
                      <a:rPr lang="ru-RU" b="1" i="0">
                        <a:effectLst/>
                        <a:latin typeface="Cambria Math"/>
                        <a:ea typeface="Times New Roman"/>
                        <a:cs typeface="Times New Roman"/>
                      </a:rPr>
                      <m:t>≡</m:t>
                    </m:r>
                  </m:oMath>
                </a14:m>
                <a:r>
                  <a:rPr lang="ru-RU" b="1" dirty="0">
                    <a:effectLst/>
                    <a:latin typeface="Times New Roman" pitchFamily="18" charset="0"/>
                    <a:ea typeface="Times New Roman"/>
                    <a:cs typeface="Times New Roman" pitchFamily="18" charset="0"/>
                  </a:rPr>
                  <a:t> - 1(</a:t>
                </a:r>
                <a:r>
                  <a:rPr lang="en-US" b="1" dirty="0">
                    <a:effectLst/>
                    <a:latin typeface="Times New Roman" pitchFamily="18" charset="0"/>
                    <a:ea typeface="Times New Roman"/>
                    <a:cs typeface="Times New Roman" pitchFamily="18" charset="0"/>
                  </a:rPr>
                  <a:t>mod 11 ),</a:t>
                </a:r>
                <a:r>
                  <a:rPr lang="ru-RU" b="1" dirty="0">
                    <a:effectLst/>
                    <a:latin typeface="Times New Roman" pitchFamily="18" charset="0"/>
                    <a:ea typeface="Times New Roman"/>
                    <a:cs typeface="Times New Roman" pitchFamily="18" charset="0"/>
                  </a:rPr>
                  <a:t> 10</a:t>
                </a:r>
                <a14:m>
                  <m:oMath xmlns:m="http://schemas.openxmlformats.org/officeDocument/2006/math">
                    <m:r>
                      <a:rPr lang="ru-RU" b="1" i="0">
                        <a:effectLst/>
                        <a:latin typeface="Cambria Math"/>
                        <a:ea typeface="Times New Roman"/>
                        <a:cs typeface="Times New Roman"/>
                      </a:rPr>
                      <m:t>≡</m:t>
                    </m:r>
                  </m:oMath>
                </a14:m>
                <a:r>
                  <a:rPr lang="ru-RU" b="1" dirty="0">
                    <a:effectLst/>
                    <a:latin typeface="Times New Roman" pitchFamily="18" charset="0"/>
                    <a:ea typeface="Times New Roman"/>
                    <a:cs typeface="Times New Roman" pitchFamily="18" charset="0"/>
                  </a:rPr>
                  <a:t>-1 (</a:t>
                </a:r>
                <a:r>
                  <a:rPr lang="en-US" b="1" dirty="0">
                    <a:effectLst/>
                    <a:latin typeface="Times New Roman" pitchFamily="18" charset="0"/>
                    <a:ea typeface="Times New Roman"/>
                    <a:cs typeface="Times New Roman" pitchFamily="18" charset="0"/>
                  </a:rPr>
                  <a:t>mod 11)</a:t>
                </a:r>
                <a:r>
                  <a:rPr lang="ru-RU" b="1" dirty="0">
                    <a:effectLst/>
                    <a:latin typeface="Times New Roman" pitchFamily="18" charset="0"/>
                    <a:ea typeface="Times New Roman"/>
                    <a:cs typeface="Times New Roman" pitchFamily="18" charset="0"/>
                  </a:rPr>
                  <a:t> .</a:t>
                </a:r>
                <a:endParaRPr lang="ru-RU" dirty="0">
                  <a:effectLst/>
                  <a:latin typeface="Times New Roman" pitchFamily="18" charset="0"/>
                  <a:ea typeface="Calibri"/>
                  <a:cs typeface="Times New Roman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1924050" algn="l"/>
                  </a:tabLst>
                </a:pPr>
                <a:r>
                  <a:rPr lang="ru-RU" b="1" dirty="0">
                    <a:effectLst/>
                    <a:latin typeface="Times New Roman" pitchFamily="18" charset="0"/>
                    <a:ea typeface="Times New Roman"/>
                    <a:cs typeface="Times New Roman" pitchFamily="18" charset="0"/>
                  </a:rPr>
                  <a:t>10</a:t>
                </a:r>
                <a:r>
                  <a:rPr lang="ru-RU" b="1" baseline="30000" dirty="0">
                    <a:effectLst/>
                    <a:latin typeface="Times New Roman" pitchFamily="18" charset="0"/>
                    <a:ea typeface="Times New Roman"/>
                    <a:cs typeface="Times New Roman" pitchFamily="18" charset="0"/>
                  </a:rPr>
                  <a:t>5</a:t>
                </a:r>
                <a14:m>
                  <m:oMath xmlns:m="http://schemas.openxmlformats.org/officeDocument/2006/math">
                    <m:r>
                      <a:rPr lang="ru-RU" b="1" i="0" smtClean="0">
                        <a:effectLst/>
                        <a:latin typeface="Cambria Math"/>
                        <a:ea typeface="Times New Roman"/>
                        <a:cs typeface="Times New Roman"/>
                      </a:rPr>
                      <m:t> </m:t>
                    </m:r>
                    <m:r>
                      <a:rPr lang="ru-RU" b="1" i="0">
                        <a:effectLst/>
                        <a:latin typeface="Cambria Math"/>
                        <a:ea typeface="Times New Roman"/>
                        <a:cs typeface="Times New Roman"/>
                      </a:rPr>
                      <m:t>≡</m:t>
                    </m:r>
                  </m:oMath>
                </a14:m>
                <a:r>
                  <a:rPr lang="ru-RU" b="1" dirty="0" smtClean="0">
                    <a:effectLst/>
                    <a:latin typeface="Times New Roman" pitchFamily="18" charset="0"/>
                    <a:ea typeface="Times New Roman"/>
                    <a:cs typeface="Times New Roman" pitchFamily="18" charset="0"/>
                  </a:rPr>
                  <a:t>- 1 </a:t>
                </a:r>
                <a:r>
                  <a:rPr lang="ru-RU" b="1" dirty="0">
                    <a:effectLst/>
                    <a:latin typeface="Times New Roman" pitchFamily="18" charset="0"/>
                    <a:ea typeface="Times New Roman"/>
                    <a:cs typeface="Times New Roman" pitchFamily="18" charset="0"/>
                  </a:rPr>
                  <a:t>(</a:t>
                </a:r>
                <a:r>
                  <a:rPr lang="en-US" b="1" dirty="0">
                    <a:effectLst/>
                    <a:latin typeface="Times New Roman" pitchFamily="18" charset="0"/>
                    <a:ea typeface="Times New Roman"/>
                    <a:cs typeface="Times New Roman" pitchFamily="18" charset="0"/>
                  </a:rPr>
                  <a:t>mod 11)</a:t>
                </a:r>
                <a:r>
                  <a:rPr lang="ru-RU" b="1" dirty="0">
                    <a:effectLst/>
                    <a:latin typeface="Times New Roman" pitchFamily="18" charset="0"/>
                    <a:ea typeface="Times New Roman"/>
                    <a:cs typeface="Times New Roman" pitchFamily="18" charset="0"/>
                  </a:rPr>
                  <a:t> . </a:t>
                </a:r>
                <a:endParaRPr lang="ru-RU" dirty="0">
                  <a:effectLst/>
                  <a:latin typeface="Times New Roman" pitchFamily="18" charset="0"/>
                  <a:ea typeface="Calibri"/>
                  <a:cs typeface="Times New Roman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1924050" algn="l"/>
                  </a:tabLst>
                </a:pPr>
                <a:r>
                  <a:rPr lang="ru-RU" b="1" dirty="0">
                    <a:effectLst/>
                    <a:latin typeface="Times New Roman" pitchFamily="18" charset="0"/>
                    <a:ea typeface="Times New Roman"/>
                    <a:cs typeface="Times New Roman" pitchFamily="18" charset="0"/>
                  </a:rPr>
                  <a:t>Перемножим эти сравнения :</a:t>
                </a:r>
                <a:endParaRPr lang="ru-RU" dirty="0">
                  <a:effectLst/>
                  <a:latin typeface="Times New Roman" pitchFamily="18" charset="0"/>
                  <a:ea typeface="Calibri"/>
                  <a:cs typeface="Times New Roman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1924050" algn="l"/>
                  </a:tabLst>
                </a:pPr>
                <a:r>
                  <a:rPr lang="ru-RU" b="1" dirty="0">
                    <a:effectLst/>
                    <a:latin typeface="Times New Roman" pitchFamily="18" charset="0"/>
                    <a:ea typeface="Times New Roman"/>
                    <a:cs typeface="Times New Roman" pitchFamily="18" charset="0"/>
                  </a:rPr>
                  <a:t>20</a:t>
                </a:r>
                <a:r>
                  <a:rPr lang="ru-RU" b="1" baseline="30000" dirty="0">
                    <a:effectLst/>
                    <a:latin typeface="Times New Roman" pitchFamily="18" charset="0"/>
                    <a:ea typeface="Times New Roman"/>
                    <a:cs typeface="Times New Roman" pitchFamily="18" charset="0"/>
                  </a:rPr>
                  <a:t>5</a:t>
                </a:r>
                <a14:m>
                  <m:oMath xmlns:m="http://schemas.openxmlformats.org/officeDocument/2006/math">
                    <m:r>
                      <a:rPr lang="ru-RU" b="1" i="0" smtClean="0">
                        <a:effectLst/>
                        <a:latin typeface="Cambria Math"/>
                        <a:ea typeface="Times New Roman"/>
                        <a:cs typeface="Times New Roman"/>
                      </a:rPr>
                      <m:t> </m:t>
                    </m:r>
                    <m:r>
                      <a:rPr lang="ru-RU" b="1" i="0">
                        <a:effectLst/>
                        <a:latin typeface="Cambria Math"/>
                        <a:ea typeface="Times New Roman"/>
                        <a:cs typeface="Times New Roman"/>
                      </a:rPr>
                      <m:t>≡</m:t>
                    </m:r>
                    <m:r>
                      <a:rPr lang="ru-RU" b="1" i="0">
                        <a:effectLst/>
                        <a:latin typeface="Cambria Math"/>
                        <a:ea typeface="Times New Roman"/>
                        <a:cs typeface="Times New Roman"/>
                      </a:rPr>
                      <m:t>𝟏</m:t>
                    </m:r>
                  </m:oMath>
                </a14:m>
                <a:r>
                  <a:rPr lang="ru-RU" b="1" baseline="30000" dirty="0">
                    <a:effectLst/>
                    <a:latin typeface="Times New Roman" pitchFamily="18" charset="0"/>
                    <a:ea typeface="Times New Roman"/>
                    <a:cs typeface="Times New Roman" pitchFamily="18" charset="0"/>
                  </a:rPr>
                  <a:t> </a:t>
                </a:r>
                <a:r>
                  <a:rPr lang="ru-RU" b="1" dirty="0">
                    <a:effectLst/>
                    <a:latin typeface="Times New Roman" pitchFamily="18" charset="0"/>
                    <a:ea typeface="Times New Roman"/>
                    <a:cs typeface="Times New Roman" pitchFamily="18" charset="0"/>
                  </a:rPr>
                  <a:t>(</a:t>
                </a:r>
                <a:r>
                  <a:rPr lang="en-US" b="1" dirty="0">
                    <a:effectLst/>
                    <a:latin typeface="Times New Roman" pitchFamily="18" charset="0"/>
                    <a:ea typeface="Times New Roman"/>
                    <a:cs typeface="Times New Roman" pitchFamily="18" charset="0"/>
                  </a:rPr>
                  <a:t>mod</a:t>
                </a:r>
                <a:r>
                  <a:rPr lang="ru-RU" b="1" dirty="0">
                    <a:effectLst/>
                    <a:latin typeface="Times New Roman" pitchFamily="18" charset="0"/>
                    <a:ea typeface="Times New Roman"/>
                    <a:cs typeface="Times New Roman" pitchFamily="18" charset="0"/>
                  </a:rPr>
                  <a:t> 11) .</a:t>
                </a:r>
                <a:endParaRPr lang="ru-RU" dirty="0">
                  <a:effectLst/>
                  <a:latin typeface="Times New Roman" pitchFamily="18" charset="0"/>
                  <a:ea typeface="Calibri"/>
                  <a:cs typeface="Times New Roman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1924050" algn="l"/>
                  </a:tabLst>
                </a:pPr>
                <a:r>
                  <a:rPr lang="ru-RU" b="1" dirty="0">
                    <a:effectLst/>
                    <a:latin typeface="Times New Roman" pitchFamily="18" charset="0"/>
                    <a:ea typeface="Times New Roman"/>
                    <a:cs typeface="Times New Roman" pitchFamily="18" charset="0"/>
                  </a:rPr>
                  <a:t>Возводя в куб обе части сравнения , получим 20</a:t>
                </a:r>
                <a:r>
                  <a:rPr lang="ru-RU" b="1" baseline="30000" dirty="0">
                    <a:effectLst/>
                    <a:latin typeface="Times New Roman" pitchFamily="18" charset="0"/>
                    <a:ea typeface="Times New Roman"/>
                    <a:cs typeface="Times New Roman" pitchFamily="18" charset="0"/>
                  </a:rPr>
                  <a:t>15</a:t>
                </a:r>
                <a14:m>
                  <m:oMath xmlns:m="http://schemas.openxmlformats.org/officeDocument/2006/math">
                    <m:r>
                      <a:rPr lang="ru-RU" b="1" i="0">
                        <a:effectLst/>
                        <a:latin typeface="Cambria Math"/>
                        <a:ea typeface="Times New Roman"/>
                        <a:cs typeface="Times New Roman"/>
                      </a:rPr>
                      <m:t>≡</m:t>
                    </m:r>
                  </m:oMath>
                </a14:m>
                <a:r>
                  <a:rPr lang="ru-RU" b="1" dirty="0">
                    <a:effectLst/>
                    <a:latin typeface="Times New Roman" pitchFamily="18" charset="0"/>
                    <a:ea typeface="Times New Roman"/>
                    <a:cs typeface="Times New Roman" pitchFamily="18" charset="0"/>
                  </a:rPr>
                  <a:t> 1 (</a:t>
                </a:r>
                <a:r>
                  <a:rPr lang="en-US" b="1" dirty="0">
                    <a:effectLst/>
                    <a:latin typeface="Times New Roman" pitchFamily="18" charset="0"/>
                    <a:ea typeface="Times New Roman"/>
                    <a:cs typeface="Times New Roman" pitchFamily="18" charset="0"/>
                  </a:rPr>
                  <a:t>mod</a:t>
                </a:r>
                <a:r>
                  <a:rPr lang="ru-RU" b="1" dirty="0">
                    <a:effectLst/>
                    <a:latin typeface="Times New Roman" pitchFamily="18" charset="0"/>
                    <a:ea typeface="Times New Roman"/>
                    <a:cs typeface="Times New Roman" pitchFamily="18" charset="0"/>
                  </a:rPr>
                  <a:t> 11) .</a:t>
                </a:r>
                <a:endParaRPr lang="ru-RU" dirty="0">
                  <a:effectLst/>
                  <a:latin typeface="Times New Roman" pitchFamily="18" charset="0"/>
                  <a:ea typeface="Calibri"/>
                  <a:cs typeface="Times New Roman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1924050" algn="l"/>
                  </a:tabLst>
                </a:pPr>
                <a:r>
                  <a:rPr lang="ru-RU" b="1" dirty="0">
                    <a:effectLst/>
                    <a:latin typeface="Times New Roman" pitchFamily="18" charset="0"/>
                    <a:ea typeface="Times New Roman"/>
                    <a:cs typeface="Times New Roman" pitchFamily="18" charset="0"/>
                  </a:rPr>
                  <a:t>Это означает , что 20</a:t>
                </a:r>
                <a:r>
                  <a:rPr lang="ru-RU" b="1" baseline="30000" dirty="0">
                    <a:effectLst/>
                    <a:latin typeface="Times New Roman" pitchFamily="18" charset="0"/>
                    <a:ea typeface="Times New Roman"/>
                    <a:cs typeface="Times New Roman" pitchFamily="18" charset="0"/>
                  </a:rPr>
                  <a:t>15</a:t>
                </a:r>
                <a:r>
                  <a:rPr lang="ru-RU" b="1" dirty="0">
                    <a:effectLst/>
                    <a:latin typeface="Times New Roman" pitchFamily="18" charset="0"/>
                    <a:ea typeface="Times New Roman"/>
                    <a:cs typeface="Times New Roman" pitchFamily="18" charset="0"/>
                  </a:rPr>
                  <a:t>-1 делится на 11 .</a:t>
                </a:r>
                <a:endParaRPr lang="ru-RU" dirty="0">
                  <a:effectLst/>
                  <a:latin typeface="Times New Roman" pitchFamily="18" charset="0"/>
                  <a:ea typeface="Calibri"/>
                  <a:cs typeface="Times New Roman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1924050" algn="l"/>
                  </a:tabLst>
                </a:pPr>
                <a:r>
                  <a:rPr lang="ru-RU" b="1" dirty="0">
                    <a:effectLst/>
                    <a:latin typeface="Times New Roman" pitchFamily="18" charset="0"/>
                    <a:ea typeface="Times New Roman"/>
                    <a:cs typeface="Times New Roman" pitchFamily="18" charset="0"/>
                  </a:rPr>
                  <a:t>2</a:t>
                </a:r>
                <a:r>
                  <a:rPr lang="ru-RU" b="1" dirty="0" smtClean="0">
                    <a:effectLst/>
                    <a:latin typeface="Times New Roman" pitchFamily="18" charset="0"/>
                    <a:ea typeface="Times New Roman"/>
                    <a:cs typeface="Times New Roman" pitchFamily="18" charset="0"/>
                  </a:rPr>
                  <a:t>)  Имеем </a:t>
                </a:r>
                <a:r>
                  <a:rPr lang="ru-RU" b="1" dirty="0">
                    <a:effectLst/>
                    <a:latin typeface="Times New Roman" pitchFamily="18" charset="0"/>
                    <a:ea typeface="Times New Roman"/>
                    <a:cs typeface="Times New Roman" pitchFamily="18" charset="0"/>
                  </a:rPr>
                  <a:t>20</a:t>
                </a:r>
                <a14:m>
                  <m:oMath xmlns:m="http://schemas.openxmlformats.org/officeDocument/2006/math">
                    <m:r>
                      <a:rPr lang="ru-RU" b="1" i="0" smtClean="0">
                        <a:effectLst/>
                        <a:latin typeface="Cambria Math"/>
                        <a:ea typeface="Times New Roman"/>
                        <a:cs typeface="Times New Roman"/>
                      </a:rPr>
                      <m:t> </m:t>
                    </m:r>
                    <m:r>
                      <a:rPr lang="ru-RU" b="1" i="0">
                        <a:effectLst/>
                        <a:latin typeface="Cambria Math"/>
                        <a:ea typeface="Times New Roman"/>
                        <a:cs typeface="Times New Roman"/>
                      </a:rPr>
                      <m:t>≡</m:t>
                    </m:r>
                    <m:r>
                      <a:rPr lang="ru-RU" b="1" i="0" smtClean="0">
                        <a:effectLst/>
                        <a:latin typeface="Cambria Math"/>
                        <a:ea typeface="Times New Roman"/>
                        <a:cs typeface="Times New Roman"/>
                      </a:rPr>
                      <m:t> </m:t>
                    </m:r>
                  </m:oMath>
                </a14:m>
                <a:r>
                  <a:rPr lang="ru-RU" b="1" dirty="0" smtClean="0">
                    <a:effectLst/>
                    <a:latin typeface="Times New Roman" pitchFamily="18" charset="0"/>
                    <a:ea typeface="Times New Roman"/>
                    <a:cs typeface="Times New Roman" pitchFamily="18" charset="0"/>
                  </a:rPr>
                  <a:t>- 11 </a:t>
                </a:r>
                <a:r>
                  <a:rPr lang="ru-RU" b="1" dirty="0">
                    <a:effectLst/>
                    <a:latin typeface="Times New Roman" pitchFamily="18" charset="0"/>
                    <a:ea typeface="Times New Roman"/>
                    <a:cs typeface="Times New Roman" pitchFamily="18" charset="0"/>
                  </a:rPr>
                  <a:t>(</a:t>
                </a:r>
                <a:r>
                  <a:rPr lang="en-US" b="1" dirty="0">
                    <a:effectLst/>
                    <a:latin typeface="Times New Roman" pitchFamily="18" charset="0"/>
                    <a:ea typeface="Times New Roman"/>
                    <a:cs typeface="Times New Roman" pitchFamily="18" charset="0"/>
                  </a:rPr>
                  <a:t>mod</a:t>
                </a:r>
                <a:r>
                  <a:rPr lang="ru-RU" b="1" dirty="0">
                    <a:effectLst/>
                    <a:latin typeface="Times New Roman" pitchFamily="18" charset="0"/>
                    <a:ea typeface="Times New Roman"/>
                    <a:cs typeface="Times New Roman" pitchFamily="18" charset="0"/>
                  </a:rPr>
                  <a:t> 31) (а)</a:t>
                </a:r>
                <a:endParaRPr lang="ru-RU" dirty="0">
                  <a:effectLst/>
                  <a:latin typeface="Times New Roman" pitchFamily="18" charset="0"/>
                  <a:ea typeface="Calibri"/>
                  <a:cs typeface="Times New Roman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1924050" algn="l"/>
                  </a:tabLst>
                </a:pPr>
                <a:r>
                  <a:rPr lang="ru-RU" b="1" dirty="0">
                    <a:effectLst/>
                    <a:latin typeface="Times New Roman" pitchFamily="18" charset="0"/>
                    <a:ea typeface="Times New Roman"/>
                    <a:cs typeface="Times New Roman" pitchFamily="18" charset="0"/>
                  </a:rPr>
                  <a:t>20</a:t>
                </a:r>
                <a:r>
                  <a:rPr lang="ru-RU" b="1" baseline="30000" dirty="0">
                    <a:effectLst/>
                    <a:latin typeface="Times New Roman" pitchFamily="18" charset="0"/>
                    <a:ea typeface="Times New Roman"/>
                    <a:cs typeface="Times New Roman" pitchFamily="18" charset="0"/>
                  </a:rPr>
                  <a:t>2</a:t>
                </a:r>
                <a14:m>
                  <m:oMath xmlns:m="http://schemas.openxmlformats.org/officeDocument/2006/math">
                    <m:r>
                      <a:rPr lang="ru-RU" b="1" i="0">
                        <a:effectLst/>
                        <a:latin typeface="Cambria Math"/>
                        <a:ea typeface="Times New Roman"/>
                        <a:cs typeface="Times New Roman"/>
                      </a:rPr>
                      <m:t>≡</m:t>
                    </m:r>
                    <m:r>
                      <a:rPr lang="ru-RU" b="1" i="0">
                        <a:effectLst/>
                        <a:latin typeface="Cambria Math"/>
                        <a:ea typeface="Times New Roman"/>
                        <a:cs typeface="Times New Roman"/>
                      </a:rPr>
                      <m:t>𝟏𝟐𝟏</m:t>
                    </m:r>
                  </m:oMath>
                </a14:m>
                <a:r>
                  <a:rPr lang="ru-RU" b="1" dirty="0">
                    <a:effectLst/>
                    <a:latin typeface="Times New Roman" pitchFamily="18" charset="0"/>
                    <a:ea typeface="Times New Roman"/>
                    <a:cs typeface="Times New Roman" pitchFamily="18" charset="0"/>
                  </a:rPr>
                  <a:t>(</a:t>
                </a:r>
                <a:r>
                  <a:rPr lang="en-US" b="1" dirty="0">
                    <a:effectLst/>
                    <a:latin typeface="Times New Roman" pitchFamily="18" charset="0"/>
                    <a:ea typeface="Times New Roman"/>
                    <a:cs typeface="Times New Roman" pitchFamily="18" charset="0"/>
                  </a:rPr>
                  <a:t>mod</a:t>
                </a:r>
                <a:r>
                  <a:rPr lang="ru-RU" b="1" dirty="0">
                    <a:effectLst/>
                    <a:latin typeface="Times New Roman" pitchFamily="18" charset="0"/>
                    <a:ea typeface="Times New Roman"/>
                    <a:cs typeface="Times New Roman" pitchFamily="18" charset="0"/>
                  </a:rPr>
                  <a:t> 31) .</a:t>
                </a:r>
                <a:endParaRPr lang="ru-RU" dirty="0">
                  <a:effectLst/>
                  <a:latin typeface="Times New Roman" pitchFamily="18" charset="0"/>
                  <a:ea typeface="Calibri"/>
                  <a:cs typeface="Times New Roman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1924050" algn="l"/>
                  </a:tabLst>
                </a:pPr>
                <a:r>
                  <a:rPr lang="ru-RU" b="1" dirty="0">
                    <a:effectLst/>
                    <a:latin typeface="Times New Roman" pitchFamily="18" charset="0"/>
                    <a:ea typeface="Times New Roman"/>
                    <a:cs typeface="Times New Roman" pitchFamily="18" charset="0"/>
                  </a:rPr>
                  <a:t>Но </a:t>
                </a:r>
                <a:r>
                  <a:rPr lang="ru-RU" b="1" dirty="0" smtClean="0">
                    <a:effectLst/>
                    <a:latin typeface="Times New Roman" pitchFamily="18" charset="0"/>
                    <a:ea typeface="Times New Roman"/>
                    <a:cs typeface="Times New Roman" pitchFamily="18" charset="0"/>
                  </a:rPr>
                  <a:t>121≡ -</a:t>
                </a:r>
                <a:r>
                  <a:rPr lang="ru-RU" b="1" dirty="0">
                    <a:effectLst/>
                    <a:latin typeface="Times New Roman" pitchFamily="18" charset="0"/>
                    <a:ea typeface="Times New Roman"/>
                    <a:cs typeface="Times New Roman" pitchFamily="18" charset="0"/>
                  </a:rPr>
                  <a:t>3 (</a:t>
                </a:r>
                <a:r>
                  <a:rPr lang="en-US" b="1" dirty="0">
                    <a:effectLst/>
                    <a:latin typeface="Times New Roman" pitchFamily="18" charset="0"/>
                    <a:ea typeface="Times New Roman"/>
                    <a:cs typeface="Times New Roman" pitchFamily="18" charset="0"/>
                  </a:rPr>
                  <a:t>mod</a:t>
                </a:r>
                <a:r>
                  <a:rPr lang="ru-RU" b="1" dirty="0">
                    <a:effectLst/>
                    <a:latin typeface="Times New Roman" pitchFamily="18" charset="0"/>
                    <a:ea typeface="Times New Roman"/>
                    <a:cs typeface="Times New Roman" pitchFamily="18" charset="0"/>
                  </a:rPr>
                  <a:t> 31) , тогда 20</a:t>
                </a:r>
                <a:r>
                  <a:rPr lang="ru-RU" b="1" baseline="30000" dirty="0">
                    <a:effectLst/>
                    <a:latin typeface="Times New Roman" pitchFamily="18" charset="0"/>
                    <a:ea typeface="Times New Roman"/>
                    <a:cs typeface="Times New Roman" pitchFamily="18" charset="0"/>
                  </a:rPr>
                  <a:t>2</a:t>
                </a:r>
                <a14:m>
                  <m:oMath xmlns:m="http://schemas.openxmlformats.org/officeDocument/2006/math">
                    <m:r>
                      <a:rPr lang="ru-RU" b="1" i="0">
                        <a:effectLst/>
                        <a:latin typeface="Cambria Math"/>
                        <a:ea typeface="Times New Roman"/>
                        <a:cs typeface="Times New Roman"/>
                      </a:rPr>
                      <m:t>≡</m:t>
                    </m:r>
                  </m:oMath>
                </a14:m>
                <a:r>
                  <a:rPr lang="ru-RU" b="1" dirty="0">
                    <a:effectLst/>
                    <a:latin typeface="Times New Roman" pitchFamily="18" charset="0"/>
                    <a:ea typeface="Times New Roman"/>
                    <a:cs typeface="Times New Roman" pitchFamily="18" charset="0"/>
                  </a:rPr>
                  <a:t> -3 (</a:t>
                </a:r>
                <a:r>
                  <a:rPr lang="en-US" b="1" dirty="0">
                    <a:effectLst/>
                    <a:latin typeface="Times New Roman" pitchFamily="18" charset="0"/>
                    <a:ea typeface="Times New Roman"/>
                    <a:cs typeface="Times New Roman" pitchFamily="18" charset="0"/>
                  </a:rPr>
                  <a:t>mod</a:t>
                </a:r>
                <a:r>
                  <a:rPr lang="ru-RU" b="1" dirty="0">
                    <a:effectLst/>
                    <a:latin typeface="Times New Roman" pitchFamily="18" charset="0"/>
                    <a:ea typeface="Times New Roman"/>
                    <a:cs typeface="Times New Roman" pitchFamily="18" charset="0"/>
                  </a:rPr>
                  <a:t> 31)  (б)</a:t>
                </a:r>
                <a:endParaRPr lang="ru-RU" dirty="0">
                  <a:effectLst/>
                  <a:latin typeface="Times New Roman" pitchFamily="18" charset="0"/>
                  <a:ea typeface="Calibri"/>
                  <a:cs typeface="Times New Roman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1924050" algn="l"/>
                  </a:tabLst>
                </a:pPr>
                <a:r>
                  <a:rPr lang="ru-RU" b="1" dirty="0">
                    <a:effectLst/>
                    <a:latin typeface="Times New Roman" pitchFamily="18" charset="0"/>
                    <a:ea typeface="Times New Roman"/>
                    <a:cs typeface="Times New Roman" pitchFamily="18" charset="0"/>
                  </a:rPr>
                  <a:t>Умножая сравнения </a:t>
                </a:r>
                <a:r>
                  <a:rPr lang="en-US" b="1" dirty="0">
                    <a:effectLst/>
                    <a:latin typeface="Times New Roman" pitchFamily="18" charset="0"/>
                    <a:ea typeface="Times New Roman"/>
                    <a:cs typeface="Times New Roman" pitchFamily="18" charset="0"/>
                  </a:rPr>
                  <a:t>a</a:t>
                </a:r>
                <a:r>
                  <a:rPr lang="ru-RU" b="1" dirty="0">
                    <a:effectLst/>
                    <a:latin typeface="Times New Roman" pitchFamily="18" charset="0"/>
                    <a:ea typeface="Times New Roman"/>
                    <a:cs typeface="Times New Roman" pitchFamily="18" charset="0"/>
                  </a:rPr>
                  <a:t>) и б)</a:t>
                </a:r>
                <a:endParaRPr lang="ru-RU" dirty="0">
                  <a:effectLst/>
                  <a:latin typeface="Times New Roman" pitchFamily="18" charset="0"/>
                  <a:ea typeface="Calibri"/>
                  <a:cs typeface="Times New Roman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1924050" algn="l"/>
                  </a:tabLst>
                </a:pPr>
                <a:r>
                  <a:rPr lang="ru-RU" b="1" dirty="0">
                    <a:effectLst/>
                    <a:latin typeface="Times New Roman" pitchFamily="18" charset="0"/>
                    <a:ea typeface="Times New Roman"/>
                    <a:cs typeface="Times New Roman" pitchFamily="18" charset="0"/>
                  </a:rPr>
                  <a:t>20</a:t>
                </a:r>
                <a:r>
                  <a:rPr lang="ru-RU" b="1" baseline="30000" dirty="0">
                    <a:effectLst/>
                    <a:latin typeface="Times New Roman" pitchFamily="18" charset="0"/>
                    <a:ea typeface="Times New Roman"/>
                    <a:cs typeface="Times New Roman" pitchFamily="18" charset="0"/>
                  </a:rPr>
                  <a:t>3</a:t>
                </a:r>
                <a14:m>
                  <m:oMath xmlns:m="http://schemas.openxmlformats.org/officeDocument/2006/math">
                    <m:r>
                      <a:rPr lang="ru-RU" b="1" i="0">
                        <a:effectLst/>
                        <a:latin typeface="Cambria Math"/>
                        <a:ea typeface="Times New Roman"/>
                        <a:cs typeface="Times New Roman"/>
                      </a:rPr>
                      <m:t>≡</m:t>
                    </m:r>
                  </m:oMath>
                </a14:m>
                <a:r>
                  <a:rPr lang="ru-RU" b="1" dirty="0">
                    <a:effectLst/>
                    <a:latin typeface="Times New Roman" pitchFamily="18" charset="0"/>
                    <a:ea typeface="Times New Roman"/>
                    <a:cs typeface="Times New Roman" pitchFamily="18" charset="0"/>
                  </a:rPr>
                  <a:t>33 (</a:t>
                </a:r>
                <a:r>
                  <a:rPr lang="en-US" b="1" dirty="0">
                    <a:effectLst/>
                    <a:latin typeface="Times New Roman" pitchFamily="18" charset="0"/>
                    <a:ea typeface="Times New Roman"/>
                    <a:cs typeface="Times New Roman" pitchFamily="18" charset="0"/>
                  </a:rPr>
                  <a:t>mod</a:t>
                </a:r>
                <a:r>
                  <a:rPr lang="ru-RU" b="1" dirty="0">
                    <a:effectLst/>
                    <a:latin typeface="Times New Roman" pitchFamily="18" charset="0"/>
                    <a:ea typeface="Times New Roman"/>
                    <a:cs typeface="Times New Roman" pitchFamily="18" charset="0"/>
                  </a:rPr>
                  <a:t> 31) </a:t>
                </a:r>
                <a:r>
                  <a:rPr lang="ru-RU" b="1" dirty="0" smtClean="0">
                    <a:effectLst/>
                    <a:latin typeface="Times New Roman" pitchFamily="18" charset="0"/>
                    <a:ea typeface="Times New Roman"/>
                    <a:cs typeface="Times New Roman" pitchFamily="18" charset="0"/>
                  </a:rPr>
                  <a:t> или  20</a:t>
                </a:r>
                <a:r>
                  <a:rPr lang="ru-RU" b="1" baseline="30000" dirty="0" smtClean="0">
                    <a:effectLst/>
                    <a:latin typeface="Times New Roman" pitchFamily="18" charset="0"/>
                    <a:ea typeface="Times New Roman"/>
                    <a:cs typeface="Times New Roman" pitchFamily="18" charset="0"/>
                  </a:rPr>
                  <a:t>3</a:t>
                </a:r>
                <a14:m>
                  <m:oMath xmlns:m="http://schemas.openxmlformats.org/officeDocument/2006/math">
                    <m:r>
                      <a:rPr lang="ru-RU" b="1" i="0">
                        <a:effectLst/>
                        <a:latin typeface="Cambria Math"/>
                        <a:ea typeface="Times New Roman"/>
                        <a:cs typeface="Times New Roman"/>
                      </a:rPr>
                      <m:t>≡</m:t>
                    </m:r>
                  </m:oMath>
                </a14:m>
                <a:r>
                  <a:rPr lang="ru-RU" b="1" dirty="0">
                    <a:effectLst/>
                    <a:latin typeface="Times New Roman" pitchFamily="18" charset="0"/>
                    <a:ea typeface="Times New Roman"/>
                    <a:cs typeface="Times New Roman" pitchFamily="18" charset="0"/>
                  </a:rPr>
                  <a:t>2 (</a:t>
                </a:r>
                <a:r>
                  <a:rPr lang="en-US" b="1" dirty="0">
                    <a:effectLst/>
                    <a:latin typeface="Times New Roman" pitchFamily="18" charset="0"/>
                    <a:ea typeface="Times New Roman"/>
                    <a:cs typeface="Times New Roman" pitchFamily="18" charset="0"/>
                  </a:rPr>
                  <a:t>mod</a:t>
                </a:r>
                <a:r>
                  <a:rPr lang="ru-RU" b="1" dirty="0">
                    <a:effectLst/>
                    <a:latin typeface="Times New Roman" pitchFamily="18" charset="0"/>
                    <a:ea typeface="Times New Roman"/>
                    <a:cs typeface="Times New Roman" pitchFamily="18" charset="0"/>
                  </a:rPr>
                  <a:t> 31) .</a:t>
                </a:r>
                <a:endParaRPr lang="ru-RU" dirty="0">
                  <a:effectLst/>
                  <a:latin typeface="Times New Roman" pitchFamily="18" charset="0"/>
                  <a:ea typeface="Calibri"/>
                  <a:cs typeface="Times New Roman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1924050" algn="l"/>
                  </a:tabLst>
                </a:pPr>
                <a:r>
                  <a:rPr lang="ru-RU" b="1" dirty="0">
                    <a:effectLst/>
                    <a:latin typeface="Times New Roman" pitchFamily="18" charset="0"/>
                    <a:ea typeface="Times New Roman"/>
                    <a:cs typeface="Times New Roman" pitchFamily="18" charset="0"/>
                  </a:rPr>
                  <a:t>20</a:t>
                </a:r>
                <a:r>
                  <a:rPr lang="ru-RU" b="1" baseline="30000" dirty="0">
                    <a:effectLst/>
                    <a:latin typeface="Times New Roman" pitchFamily="18" charset="0"/>
                    <a:ea typeface="Times New Roman"/>
                    <a:cs typeface="Times New Roman" pitchFamily="18" charset="0"/>
                  </a:rPr>
                  <a:t>15</a:t>
                </a:r>
                <a14:m>
                  <m:oMath xmlns:m="http://schemas.openxmlformats.org/officeDocument/2006/math">
                    <m:r>
                      <a:rPr lang="ru-RU" b="1" i="0">
                        <a:effectLst/>
                        <a:latin typeface="Cambria Math"/>
                        <a:ea typeface="Times New Roman"/>
                        <a:cs typeface="Times New Roman"/>
                      </a:rPr>
                      <m:t>≡</m:t>
                    </m:r>
                  </m:oMath>
                </a14:m>
                <a:r>
                  <a:rPr lang="ru-RU" b="1" dirty="0">
                    <a:effectLst/>
                    <a:latin typeface="Times New Roman" pitchFamily="18" charset="0"/>
                    <a:ea typeface="Times New Roman"/>
                    <a:cs typeface="Times New Roman" pitchFamily="18" charset="0"/>
                  </a:rPr>
                  <a:t>2</a:t>
                </a:r>
                <a:r>
                  <a:rPr lang="ru-RU" b="1" baseline="30000" dirty="0">
                    <a:effectLst/>
                    <a:latin typeface="Times New Roman" pitchFamily="18" charset="0"/>
                    <a:ea typeface="Times New Roman"/>
                    <a:cs typeface="Times New Roman" pitchFamily="18" charset="0"/>
                  </a:rPr>
                  <a:t>5</a:t>
                </a:r>
                <a:r>
                  <a:rPr lang="ru-RU" b="1" dirty="0">
                    <a:effectLst/>
                    <a:latin typeface="Times New Roman" pitchFamily="18" charset="0"/>
                    <a:ea typeface="Times New Roman"/>
                    <a:cs typeface="Times New Roman" pitchFamily="18" charset="0"/>
                  </a:rPr>
                  <a:t>( </a:t>
                </a:r>
                <a:r>
                  <a:rPr lang="en-US" b="1" dirty="0">
                    <a:effectLst/>
                    <a:latin typeface="Times New Roman" pitchFamily="18" charset="0"/>
                    <a:ea typeface="Times New Roman"/>
                    <a:cs typeface="Times New Roman" pitchFamily="18" charset="0"/>
                  </a:rPr>
                  <a:t>mod</a:t>
                </a:r>
                <a:r>
                  <a:rPr lang="ru-RU" b="1" dirty="0">
                    <a:effectLst/>
                    <a:latin typeface="Times New Roman" pitchFamily="18" charset="0"/>
                    <a:ea typeface="Times New Roman"/>
                    <a:cs typeface="Times New Roman" pitchFamily="18" charset="0"/>
                  </a:rPr>
                  <a:t> 31) , но 32</a:t>
                </a:r>
                <a14:m>
                  <m:oMath xmlns:m="http://schemas.openxmlformats.org/officeDocument/2006/math">
                    <m:r>
                      <a:rPr lang="ru-RU" b="1" i="0">
                        <a:effectLst/>
                        <a:latin typeface="Cambria Math"/>
                        <a:ea typeface="Times New Roman"/>
                        <a:cs typeface="Times New Roman"/>
                      </a:rPr>
                      <m:t>≡</m:t>
                    </m:r>
                  </m:oMath>
                </a14:m>
                <a:r>
                  <a:rPr lang="ru-RU" b="1" dirty="0">
                    <a:effectLst/>
                    <a:latin typeface="Times New Roman" pitchFamily="18" charset="0"/>
                    <a:ea typeface="Times New Roman"/>
                    <a:cs typeface="Times New Roman" pitchFamily="18" charset="0"/>
                  </a:rPr>
                  <a:t>1 (</a:t>
                </a:r>
                <a:r>
                  <a:rPr lang="en-US" b="1" dirty="0">
                    <a:effectLst/>
                    <a:latin typeface="Times New Roman" pitchFamily="18" charset="0"/>
                    <a:ea typeface="Times New Roman"/>
                    <a:cs typeface="Times New Roman" pitchFamily="18" charset="0"/>
                  </a:rPr>
                  <a:t>mod</a:t>
                </a:r>
                <a:r>
                  <a:rPr lang="ru-RU" b="1" dirty="0">
                    <a:effectLst/>
                    <a:latin typeface="Times New Roman" pitchFamily="18" charset="0"/>
                    <a:ea typeface="Times New Roman"/>
                    <a:cs typeface="Times New Roman" pitchFamily="18" charset="0"/>
                  </a:rPr>
                  <a:t> 31) , </a:t>
                </a:r>
                <a:endParaRPr lang="ru-RU" dirty="0">
                  <a:effectLst/>
                  <a:latin typeface="Times New Roman" pitchFamily="18" charset="0"/>
                  <a:ea typeface="Calibri"/>
                  <a:cs typeface="Times New Roman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1924050" algn="l"/>
                  </a:tabLst>
                </a:pPr>
                <a:r>
                  <a:rPr lang="ru-RU" b="1" dirty="0">
                    <a:effectLst/>
                    <a:latin typeface="Times New Roman" pitchFamily="18" charset="0"/>
                    <a:ea typeface="Times New Roman"/>
                    <a:cs typeface="Times New Roman" pitchFamily="18" charset="0"/>
                  </a:rPr>
                  <a:t>Тогда 20</a:t>
                </a:r>
                <a:r>
                  <a:rPr lang="ru-RU" b="1" baseline="30000" dirty="0">
                    <a:effectLst/>
                    <a:latin typeface="Times New Roman" pitchFamily="18" charset="0"/>
                    <a:ea typeface="Times New Roman"/>
                    <a:cs typeface="Times New Roman" pitchFamily="18" charset="0"/>
                  </a:rPr>
                  <a:t>15</a:t>
                </a:r>
                <a14:m>
                  <m:oMath xmlns:m="http://schemas.openxmlformats.org/officeDocument/2006/math">
                    <m:r>
                      <a:rPr lang="ru-RU" b="1" i="0">
                        <a:effectLst/>
                        <a:latin typeface="Cambria Math"/>
                        <a:ea typeface="Times New Roman"/>
                        <a:cs typeface="Times New Roman"/>
                      </a:rPr>
                      <m:t>≡</m:t>
                    </m:r>
                  </m:oMath>
                </a14:m>
                <a:r>
                  <a:rPr lang="ru-RU" b="1" dirty="0">
                    <a:effectLst/>
                    <a:latin typeface="Times New Roman" pitchFamily="18" charset="0"/>
                    <a:ea typeface="Times New Roman"/>
                    <a:cs typeface="Times New Roman" pitchFamily="18" charset="0"/>
                  </a:rPr>
                  <a:t>1 (</a:t>
                </a:r>
                <a:r>
                  <a:rPr lang="en-US" b="1" dirty="0">
                    <a:effectLst/>
                    <a:latin typeface="Times New Roman" pitchFamily="18" charset="0"/>
                    <a:ea typeface="Times New Roman"/>
                    <a:cs typeface="Times New Roman" pitchFamily="18" charset="0"/>
                  </a:rPr>
                  <a:t>mod</a:t>
                </a:r>
                <a:r>
                  <a:rPr lang="ru-RU" b="1" dirty="0">
                    <a:effectLst/>
                    <a:latin typeface="Times New Roman" pitchFamily="18" charset="0"/>
                    <a:ea typeface="Times New Roman"/>
                    <a:cs typeface="Times New Roman" pitchFamily="18" charset="0"/>
                  </a:rPr>
                  <a:t> 31) , </a:t>
                </a:r>
                <a:r>
                  <a:rPr lang="ru-RU" b="1" dirty="0" smtClean="0">
                    <a:effectLst/>
                    <a:latin typeface="Times New Roman" pitchFamily="18" charset="0"/>
                    <a:ea typeface="Times New Roman"/>
                    <a:cs typeface="Times New Roman" pitchFamily="18" charset="0"/>
                  </a:rPr>
                  <a:t>   20</a:t>
                </a:r>
                <a:r>
                  <a:rPr lang="ru-RU" b="1" baseline="30000" dirty="0" smtClean="0">
                    <a:effectLst/>
                    <a:latin typeface="Times New Roman" pitchFamily="18" charset="0"/>
                    <a:ea typeface="Times New Roman"/>
                    <a:cs typeface="Times New Roman" pitchFamily="18" charset="0"/>
                  </a:rPr>
                  <a:t>15</a:t>
                </a:r>
                <a:r>
                  <a:rPr lang="ru-RU" b="1" dirty="0" smtClean="0">
                    <a:effectLst/>
                    <a:latin typeface="Times New Roman" pitchFamily="18" charset="0"/>
                    <a:ea typeface="Times New Roman"/>
                    <a:cs typeface="Times New Roman" pitchFamily="18" charset="0"/>
                  </a:rPr>
                  <a:t>-1</a:t>
                </a:r>
                <a14:m>
                  <m:oMath xmlns:m="http://schemas.openxmlformats.org/officeDocument/2006/math">
                    <m:r>
                      <a:rPr lang="ru-RU" b="1" i="0">
                        <a:effectLst/>
                        <a:latin typeface="Cambria Math"/>
                        <a:ea typeface="Times New Roman"/>
                        <a:cs typeface="Times New Roman"/>
                      </a:rPr>
                      <m:t>≡</m:t>
                    </m:r>
                    <m:r>
                      <a:rPr lang="ru-RU" b="1" i="0">
                        <a:effectLst/>
                        <a:latin typeface="Cambria Math"/>
                        <a:ea typeface="Times New Roman"/>
                        <a:cs typeface="Times New Roman"/>
                      </a:rPr>
                      <m:t>𝟎</m:t>
                    </m:r>
                    <m:r>
                      <a:rPr lang="ru-RU" b="1" i="0">
                        <a:effectLst/>
                        <a:latin typeface="Cambria Math"/>
                        <a:ea typeface="Times New Roman"/>
                        <a:cs typeface="Times New Roman"/>
                      </a:rPr>
                      <m:t> </m:t>
                    </m:r>
                    <m:d>
                      <m:dPr>
                        <m:ctrlPr>
                          <a:rPr lang="ru-RU" b="1" i="1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</m:ctrlPr>
                      </m:dPr>
                      <m:e>
                        <m:r>
                          <a:rPr lang="en-US" b="1" i="0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𝐦𝐨𝐝</m:t>
                        </m:r>
                        <m:r>
                          <a:rPr lang="en-US" b="1" i="0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 </m:t>
                        </m:r>
                        <m:r>
                          <a:rPr lang="en-US" b="1" i="0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𝟑𝟏</m:t>
                        </m:r>
                      </m:e>
                    </m:d>
                    <m:r>
                      <a:rPr lang="ru-RU" b="1" i="0">
                        <a:effectLst/>
                        <a:latin typeface="Cambria Math"/>
                        <a:ea typeface="Times New Roman"/>
                        <a:cs typeface="Times New Roman"/>
                      </a:rPr>
                      <m:t>.</m:t>
                    </m:r>
                  </m:oMath>
                </a14:m>
                <a:endParaRPr lang="ru-RU" dirty="0">
                  <a:effectLst/>
                  <a:latin typeface="Times New Roman" pitchFamily="18" charset="0"/>
                  <a:ea typeface="Calibri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1560" y="188640"/>
                <a:ext cx="8352928" cy="5859553"/>
              </a:xfrm>
              <a:prstGeom prst="rect">
                <a:avLst/>
              </a:prstGeom>
              <a:blipFill rotWithShape="1">
                <a:blip r:embed="rId3"/>
                <a:stretch>
                  <a:fillRect l="-584" b="-72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3000"/>
                                        <p:tgtEl>
                                          <p:spTgt spid="10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3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2411760" y="620688"/>
            <a:ext cx="576064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onotype Corsiva" pitchFamily="66" charset="0"/>
                <a:cs typeface="Andalus" pitchFamily="18" charset="-78"/>
              </a:rPr>
              <a:t> </a:t>
            </a:r>
            <a:endParaRPr lang="ru-RU" sz="4400" b="1" i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395535" y="692696"/>
                <a:ext cx="8424938" cy="517064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>
                  <a:lnSpc>
                    <a:spcPct val="150000"/>
                  </a:lnSpc>
                  <a:tabLst>
                    <a:tab pos="1924050" algn="l"/>
                  </a:tabLst>
                </a:pPr>
                <a:r>
                  <a:rPr lang="ru-RU" sz="2000" b="1" dirty="0" smtClean="0">
                    <a:solidFill>
                      <a:prstClr val="black"/>
                    </a:solidFill>
                    <a:latin typeface="Times New Roman" pitchFamily="18" charset="0"/>
                    <a:ea typeface="Times New Roman"/>
                    <a:cs typeface="Times New Roman" pitchFamily="18" charset="0"/>
                  </a:rPr>
                  <a:t>Это означает , что 20</a:t>
                </a:r>
                <a:r>
                  <a:rPr lang="ru-RU" sz="2000" b="1" baseline="30000" dirty="0">
                    <a:solidFill>
                      <a:prstClr val="black"/>
                    </a:solidFill>
                    <a:latin typeface="Times New Roman" pitchFamily="18" charset="0"/>
                    <a:ea typeface="Times New Roman"/>
                    <a:cs typeface="Times New Roman" pitchFamily="18" charset="0"/>
                  </a:rPr>
                  <a:t>15</a:t>
                </a:r>
                <a:r>
                  <a:rPr lang="ru-RU" sz="2000" b="1" dirty="0">
                    <a:solidFill>
                      <a:prstClr val="black"/>
                    </a:solidFill>
                    <a:latin typeface="Times New Roman" pitchFamily="18" charset="0"/>
                    <a:ea typeface="Times New Roman"/>
                    <a:cs typeface="Times New Roman" pitchFamily="18" charset="0"/>
                  </a:rPr>
                  <a:t>-15 делится на 31 .</a:t>
                </a:r>
                <a:endParaRPr lang="ru-RU" sz="2000" b="1" dirty="0">
                  <a:solidFill>
                    <a:prstClr val="black"/>
                  </a:solidFill>
                  <a:latin typeface="Times New Roman" pitchFamily="18" charset="0"/>
                  <a:ea typeface="Calibri"/>
                  <a:cs typeface="Times New Roman" pitchFamily="18" charset="0"/>
                </a:endParaRPr>
              </a:p>
              <a:p>
                <a:pPr lvl="0">
                  <a:lnSpc>
                    <a:spcPct val="150000"/>
                  </a:lnSpc>
                  <a:tabLst>
                    <a:tab pos="1924050" algn="l"/>
                  </a:tabLst>
                </a:pPr>
                <a:r>
                  <a:rPr lang="en-US" sz="2000" b="1" dirty="0">
                    <a:solidFill>
                      <a:prstClr val="black"/>
                    </a:solidFill>
                    <a:latin typeface="Times New Roman" pitchFamily="18" charset="0"/>
                    <a:ea typeface="Times New Roman"/>
                    <a:cs typeface="Times New Roman" pitchFamily="18" charset="0"/>
                  </a:rPr>
                  <a:t>3)  </a:t>
                </a:r>
                <a:r>
                  <a:rPr lang="en-US" sz="2000" b="1" dirty="0" smtClean="0">
                    <a:solidFill>
                      <a:prstClr val="black"/>
                    </a:solidFill>
                    <a:latin typeface="Times New Roman" pitchFamily="18" charset="0"/>
                    <a:ea typeface="Times New Roman"/>
                    <a:cs typeface="Times New Roman" pitchFamily="18" charset="0"/>
                  </a:rPr>
                  <a:t>3</a:t>
                </a:r>
                <a:r>
                  <a:rPr lang="en-US" sz="2000" b="1" baseline="30000" dirty="0" smtClean="0">
                    <a:solidFill>
                      <a:prstClr val="black"/>
                    </a:solidFill>
                    <a:latin typeface="Times New Roman" pitchFamily="18" charset="0"/>
                    <a:ea typeface="Times New Roman"/>
                    <a:cs typeface="Times New Roman" pitchFamily="18" charset="0"/>
                  </a:rPr>
                  <a:t>4</a:t>
                </a:r>
                <a:r>
                  <a:rPr lang="ru-RU" sz="2000" b="1" baseline="30000" dirty="0" smtClean="0">
                    <a:solidFill>
                      <a:prstClr val="black"/>
                    </a:solidFill>
                    <a:latin typeface="Times New Roman" pitchFamily="18" charset="0"/>
                    <a:ea typeface="Times New Roman"/>
                    <a:cs typeface="Times New Roman" pitchFamily="18" charset="0"/>
                  </a:rPr>
                  <a:t> </a:t>
                </a:r>
                <a:r>
                  <a:rPr lang="en-US" sz="2000" b="1" dirty="0" smtClean="0">
                    <a:solidFill>
                      <a:prstClr val="black"/>
                    </a:solidFill>
                    <a:latin typeface="Times New Roman" pitchFamily="18" charset="0"/>
                    <a:ea typeface="Times New Roman"/>
                    <a:cs typeface="Times New Roman" pitchFamily="18" charset="0"/>
                  </a:rPr>
                  <a:t>=</a:t>
                </a:r>
                <a:r>
                  <a:rPr lang="en-US" sz="2000" b="1" dirty="0">
                    <a:solidFill>
                      <a:prstClr val="black"/>
                    </a:solidFill>
                    <a:latin typeface="Times New Roman" pitchFamily="18" charset="0"/>
                    <a:ea typeface="Times New Roman"/>
                    <a:cs typeface="Times New Roman" pitchFamily="18" charset="0"/>
                  </a:rPr>
                  <a:t>81</a:t>
                </a:r>
                <a14:m>
                  <m:oMath xmlns:m="http://schemas.openxmlformats.org/officeDocument/2006/math">
                    <m:r>
                      <a:rPr lang="en-US" sz="2000" b="1" i="0">
                        <a:solidFill>
                          <a:prstClr val="black"/>
                        </a:solidFill>
                        <a:latin typeface="Cambria Math"/>
                        <a:ea typeface="Times New Roman"/>
                        <a:cs typeface="Times New Roman"/>
                      </a:rPr>
                      <m:t>≡</m:t>
                    </m:r>
                  </m:oMath>
                </a14:m>
                <a:r>
                  <a:rPr lang="en-US" sz="2000" b="1" dirty="0">
                    <a:solidFill>
                      <a:prstClr val="black"/>
                    </a:solidFill>
                    <a:latin typeface="Times New Roman" pitchFamily="18" charset="0"/>
                    <a:ea typeface="Times New Roman"/>
                    <a:cs typeface="Times New Roman" pitchFamily="18" charset="0"/>
                  </a:rPr>
                  <a:t>20 (mod 61)  </a:t>
                </a:r>
                <a:r>
                  <a:rPr lang="ru-RU" sz="2000" b="1" dirty="0">
                    <a:solidFill>
                      <a:prstClr val="black"/>
                    </a:solidFill>
                    <a:latin typeface="Times New Roman" pitchFamily="18" charset="0"/>
                    <a:ea typeface="Times New Roman"/>
                    <a:cs typeface="Times New Roman" pitchFamily="18" charset="0"/>
                  </a:rPr>
                  <a:t>или</a:t>
                </a:r>
                <a:endParaRPr lang="ru-RU" sz="2000" b="1" dirty="0">
                  <a:solidFill>
                    <a:prstClr val="black"/>
                  </a:solidFill>
                  <a:latin typeface="Times New Roman" pitchFamily="18" charset="0"/>
                  <a:ea typeface="Calibri"/>
                  <a:cs typeface="Times New Roman" pitchFamily="18" charset="0"/>
                </a:endParaRPr>
              </a:p>
              <a:p>
                <a:pPr lvl="0">
                  <a:lnSpc>
                    <a:spcPct val="150000"/>
                  </a:lnSpc>
                  <a:tabLst>
                    <a:tab pos="1924050" algn="l"/>
                  </a:tabLst>
                </a:pPr>
                <a:r>
                  <a:rPr lang="en-US" sz="2000" b="1" dirty="0">
                    <a:solidFill>
                      <a:prstClr val="black"/>
                    </a:solidFill>
                    <a:latin typeface="Times New Roman" pitchFamily="18" charset="0"/>
                    <a:ea typeface="Times New Roman"/>
                    <a:cs typeface="Times New Roman" pitchFamily="18" charset="0"/>
                  </a:rPr>
                  <a:t>  </a:t>
                </a:r>
                <a:r>
                  <a:rPr lang="en-US" sz="2000" b="1" dirty="0" smtClean="0">
                    <a:solidFill>
                      <a:prstClr val="black"/>
                    </a:solidFill>
                    <a:latin typeface="Times New Roman" pitchFamily="18" charset="0"/>
                    <a:ea typeface="Times New Roman"/>
                    <a:cs typeface="Times New Roman" pitchFamily="18" charset="0"/>
                  </a:rPr>
                  <a:t>20</a:t>
                </a:r>
                <a14:m>
                  <m:oMath xmlns:m="http://schemas.openxmlformats.org/officeDocument/2006/math">
                    <m:r>
                      <a:rPr lang="ru-RU" sz="2000" b="1" i="0" smtClean="0">
                        <a:solidFill>
                          <a:prstClr val="black"/>
                        </a:solidFill>
                        <a:latin typeface="Cambria Math"/>
                        <a:ea typeface="Times New Roman"/>
                        <a:cs typeface="Times New Roman"/>
                      </a:rPr>
                      <m:t> </m:t>
                    </m:r>
                    <m:r>
                      <a:rPr lang="en-US" sz="2000" b="1" i="0">
                        <a:solidFill>
                          <a:prstClr val="black"/>
                        </a:solidFill>
                        <a:latin typeface="Cambria Math"/>
                        <a:ea typeface="Times New Roman"/>
                        <a:cs typeface="Times New Roman"/>
                      </a:rPr>
                      <m:t>≡</m:t>
                    </m:r>
                    <m:r>
                      <a:rPr lang="en-US" sz="2000" b="1" i="0">
                        <a:solidFill>
                          <a:prstClr val="black"/>
                        </a:solidFill>
                        <a:latin typeface="Cambria Math"/>
                        <a:ea typeface="Times New Roman"/>
                        <a:cs typeface="Times New Roman"/>
                      </a:rPr>
                      <m:t>𝟑</m:t>
                    </m:r>
                  </m:oMath>
                </a14:m>
                <a:r>
                  <a:rPr lang="en-US" sz="2000" b="1" baseline="30000" dirty="0">
                    <a:solidFill>
                      <a:prstClr val="black"/>
                    </a:solidFill>
                    <a:latin typeface="Times New Roman" pitchFamily="18" charset="0"/>
                    <a:ea typeface="Times New Roman"/>
                    <a:cs typeface="Times New Roman" pitchFamily="18" charset="0"/>
                  </a:rPr>
                  <a:t>4 </a:t>
                </a:r>
                <a:r>
                  <a:rPr lang="en-US" sz="2000" b="1" dirty="0">
                    <a:solidFill>
                      <a:prstClr val="black"/>
                    </a:solidFill>
                    <a:latin typeface="Times New Roman" pitchFamily="18" charset="0"/>
                    <a:ea typeface="Times New Roman"/>
                    <a:cs typeface="Times New Roman" pitchFamily="18" charset="0"/>
                  </a:rPr>
                  <a:t>( mod 61) , </a:t>
                </a:r>
                <a:r>
                  <a:rPr lang="ru-RU" sz="2000" b="1" dirty="0" smtClean="0">
                    <a:solidFill>
                      <a:prstClr val="black"/>
                    </a:solidFill>
                    <a:latin typeface="Times New Roman" pitchFamily="18" charset="0"/>
                    <a:ea typeface="Times New Roman"/>
                    <a:cs typeface="Times New Roman" pitchFamily="18" charset="0"/>
                  </a:rPr>
                  <a:t>   </a:t>
                </a:r>
                <a:r>
                  <a:rPr lang="en-US" sz="2000" b="1" dirty="0" smtClean="0">
                    <a:solidFill>
                      <a:prstClr val="black"/>
                    </a:solidFill>
                    <a:latin typeface="Times New Roman" pitchFamily="18" charset="0"/>
                    <a:ea typeface="Times New Roman"/>
                    <a:cs typeface="Times New Roman" pitchFamily="18" charset="0"/>
                  </a:rPr>
                  <a:t>20</a:t>
                </a:r>
                <a:r>
                  <a:rPr lang="en-US" sz="2000" b="1" baseline="30000" dirty="0" smtClean="0">
                    <a:solidFill>
                      <a:prstClr val="black"/>
                    </a:solidFill>
                    <a:latin typeface="Times New Roman" pitchFamily="18" charset="0"/>
                    <a:ea typeface="Times New Roman"/>
                    <a:cs typeface="Times New Roman" pitchFamily="18" charset="0"/>
                  </a:rPr>
                  <a:t>5</a:t>
                </a:r>
                <a14:m>
                  <m:oMath xmlns:m="http://schemas.openxmlformats.org/officeDocument/2006/math">
                    <m:r>
                      <a:rPr lang="ru-RU" sz="2000" b="1" i="0" smtClean="0">
                        <a:solidFill>
                          <a:prstClr val="black"/>
                        </a:solidFill>
                        <a:latin typeface="Cambria Math"/>
                        <a:ea typeface="Times New Roman"/>
                        <a:cs typeface="Times New Roman"/>
                      </a:rPr>
                      <m:t> </m:t>
                    </m:r>
                    <m:r>
                      <a:rPr lang="en-US" sz="2000" b="1" i="0">
                        <a:solidFill>
                          <a:prstClr val="black"/>
                        </a:solidFill>
                        <a:latin typeface="Cambria Math"/>
                        <a:ea typeface="Times New Roman"/>
                        <a:cs typeface="Times New Roman"/>
                      </a:rPr>
                      <m:t>≡</m:t>
                    </m:r>
                  </m:oMath>
                </a14:m>
                <a:r>
                  <a:rPr lang="en-US" sz="2000" b="1" baseline="30000" dirty="0">
                    <a:solidFill>
                      <a:prstClr val="black"/>
                    </a:solidFill>
                    <a:latin typeface="Times New Roman" pitchFamily="18" charset="0"/>
                    <a:ea typeface="Times New Roman"/>
                    <a:cs typeface="Times New Roman" pitchFamily="18" charset="0"/>
                  </a:rPr>
                  <a:t> </a:t>
                </a:r>
                <a:r>
                  <a:rPr lang="en-US" sz="2000" b="1" dirty="0">
                    <a:solidFill>
                      <a:prstClr val="black"/>
                    </a:solidFill>
                    <a:latin typeface="Times New Roman" pitchFamily="18" charset="0"/>
                    <a:ea typeface="Times New Roman"/>
                    <a:cs typeface="Times New Roman" pitchFamily="18" charset="0"/>
                  </a:rPr>
                  <a:t>3</a:t>
                </a:r>
                <a:r>
                  <a:rPr lang="en-US" sz="2000" b="1" baseline="30000" dirty="0">
                    <a:solidFill>
                      <a:prstClr val="black"/>
                    </a:solidFill>
                    <a:latin typeface="Times New Roman" pitchFamily="18" charset="0"/>
                    <a:ea typeface="Times New Roman"/>
                    <a:cs typeface="Times New Roman" pitchFamily="18" charset="0"/>
                  </a:rPr>
                  <a:t>20</a:t>
                </a:r>
                <a:r>
                  <a:rPr lang="en-US" sz="2000" b="1" dirty="0">
                    <a:solidFill>
                      <a:prstClr val="black"/>
                    </a:solidFill>
                    <a:latin typeface="Times New Roman" pitchFamily="18" charset="0"/>
                    <a:ea typeface="Times New Roman"/>
                    <a:cs typeface="Times New Roman" pitchFamily="18" charset="0"/>
                  </a:rPr>
                  <a:t> (mod 61 ) , </a:t>
                </a:r>
                <a:endParaRPr lang="ru-RU" sz="2000" b="1" dirty="0">
                  <a:solidFill>
                    <a:prstClr val="black"/>
                  </a:solidFill>
                  <a:latin typeface="Times New Roman" pitchFamily="18" charset="0"/>
                  <a:ea typeface="Calibri"/>
                  <a:cs typeface="Times New Roman" pitchFamily="18" charset="0"/>
                </a:endParaRPr>
              </a:p>
              <a:p>
                <a:pPr lvl="0">
                  <a:lnSpc>
                    <a:spcPct val="150000"/>
                  </a:lnSpc>
                  <a:tabLst>
                    <a:tab pos="1924050" algn="l"/>
                  </a:tabLst>
                </a:pPr>
                <a:r>
                  <a:rPr lang="ru-RU" sz="2000" b="1" dirty="0">
                    <a:solidFill>
                      <a:prstClr val="black"/>
                    </a:solidFill>
                    <a:latin typeface="Times New Roman" pitchFamily="18" charset="0"/>
                    <a:ea typeface="Times New Roman"/>
                    <a:cs typeface="Times New Roman" pitchFamily="18" charset="0"/>
                  </a:rPr>
                  <a:t>но 3</a:t>
                </a:r>
                <a:r>
                  <a:rPr lang="ru-RU" sz="2000" b="1" baseline="30000" dirty="0">
                    <a:solidFill>
                      <a:prstClr val="black"/>
                    </a:solidFill>
                    <a:latin typeface="Times New Roman" pitchFamily="18" charset="0"/>
                    <a:ea typeface="Times New Roman"/>
                    <a:cs typeface="Times New Roman" pitchFamily="18" charset="0"/>
                  </a:rPr>
                  <a:t>5</a:t>
                </a:r>
                <a14:m>
                  <m:oMath xmlns:m="http://schemas.openxmlformats.org/officeDocument/2006/math">
                    <m:r>
                      <a:rPr lang="ru-RU" sz="2000" b="1" i="0" smtClean="0">
                        <a:solidFill>
                          <a:prstClr val="black"/>
                        </a:solidFill>
                        <a:latin typeface="Cambria Math"/>
                        <a:ea typeface="Times New Roman"/>
                        <a:cs typeface="Times New Roman"/>
                      </a:rPr>
                      <m:t> </m:t>
                    </m:r>
                    <m:r>
                      <a:rPr lang="ru-RU" sz="2000" b="1" i="0">
                        <a:solidFill>
                          <a:prstClr val="black"/>
                        </a:solidFill>
                        <a:latin typeface="Cambria Math"/>
                        <a:ea typeface="Times New Roman"/>
                        <a:cs typeface="Times New Roman"/>
                      </a:rPr>
                      <m:t>≡</m:t>
                    </m:r>
                  </m:oMath>
                </a14:m>
                <a:r>
                  <a:rPr lang="ru-RU" sz="2000" b="1" dirty="0" smtClean="0">
                    <a:solidFill>
                      <a:prstClr val="black"/>
                    </a:solidFill>
                    <a:latin typeface="Times New Roman" pitchFamily="18" charset="0"/>
                    <a:ea typeface="Times New Roman"/>
                    <a:cs typeface="Times New Roman" pitchFamily="18" charset="0"/>
                  </a:rPr>
                  <a:t> - 1 </a:t>
                </a:r>
                <a:r>
                  <a:rPr lang="ru-RU" sz="2000" b="1" dirty="0">
                    <a:solidFill>
                      <a:prstClr val="black"/>
                    </a:solidFill>
                    <a:latin typeface="Times New Roman" pitchFamily="18" charset="0"/>
                    <a:ea typeface="Times New Roman"/>
                    <a:cs typeface="Times New Roman" pitchFamily="18" charset="0"/>
                  </a:rPr>
                  <a:t>(</a:t>
                </a:r>
                <a:r>
                  <a:rPr lang="en-US" sz="2000" b="1" dirty="0">
                    <a:solidFill>
                      <a:prstClr val="black"/>
                    </a:solidFill>
                    <a:latin typeface="Times New Roman" pitchFamily="18" charset="0"/>
                    <a:ea typeface="Times New Roman"/>
                    <a:cs typeface="Times New Roman" pitchFamily="18" charset="0"/>
                  </a:rPr>
                  <a:t>mod</a:t>
                </a:r>
                <a:r>
                  <a:rPr lang="ru-RU" sz="2000" b="1" dirty="0">
                    <a:solidFill>
                      <a:prstClr val="black"/>
                    </a:solidFill>
                    <a:latin typeface="Times New Roman" pitchFamily="18" charset="0"/>
                    <a:ea typeface="Times New Roman"/>
                    <a:cs typeface="Times New Roman" pitchFamily="18" charset="0"/>
                  </a:rPr>
                  <a:t> 61) , 3</a:t>
                </a:r>
                <a:r>
                  <a:rPr lang="ru-RU" sz="2000" b="1" baseline="30000" dirty="0">
                    <a:solidFill>
                      <a:prstClr val="black"/>
                    </a:solidFill>
                    <a:latin typeface="Times New Roman" pitchFamily="18" charset="0"/>
                    <a:ea typeface="Times New Roman"/>
                    <a:cs typeface="Times New Roman" pitchFamily="18" charset="0"/>
                  </a:rPr>
                  <a:t>20</a:t>
                </a:r>
                <a14:m>
                  <m:oMath xmlns:m="http://schemas.openxmlformats.org/officeDocument/2006/math">
                    <m:r>
                      <a:rPr lang="ru-RU" sz="2000" b="1" i="0" smtClean="0">
                        <a:solidFill>
                          <a:prstClr val="black"/>
                        </a:solidFill>
                        <a:latin typeface="Cambria Math"/>
                        <a:ea typeface="Times New Roman"/>
                        <a:cs typeface="Times New Roman"/>
                      </a:rPr>
                      <m:t> </m:t>
                    </m:r>
                    <m:r>
                      <a:rPr lang="ru-RU" sz="2000" b="1" i="0">
                        <a:solidFill>
                          <a:prstClr val="black"/>
                        </a:solidFill>
                        <a:latin typeface="Cambria Math"/>
                        <a:ea typeface="Times New Roman"/>
                        <a:cs typeface="Times New Roman"/>
                      </a:rPr>
                      <m:t>≡</m:t>
                    </m:r>
                  </m:oMath>
                </a14:m>
                <a:r>
                  <a:rPr lang="ru-RU" sz="2000" b="1" dirty="0">
                    <a:solidFill>
                      <a:prstClr val="black"/>
                    </a:solidFill>
                    <a:latin typeface="Times New Roman" pitchFamily="18" charset="0"/>
                    <a:ea typeface="Times New Roman"/>
                    <a:cs typeface="Times New Roman" pitchFamily="18" charset="0"/>
                  </a:rPr>
                  <a:t>1 (</a:t>
                </a:r>
                <a:r>
                  <a:rPr lang="en-US" sz="2000" b="1" dirty="0">
                    <a:solidFill>
                      <a:prstClr val="black"/>
                    </a:solidFill>
                    <a:latin typeface="Times New Roman" pitchFamily="18" charset="0"/>
                    <a:ea typeface="Times New Roman"/>
                    <a:cs typeface="Times New Roman" pitchFamily="18" charset="0"/>
                  </a:rPr>
                  <a:t>mod</a:t>
                </a:r>
                <a:r>
                  <a:rPr lang="ru-RU" sz="2000" b="1" dirty="0">
                    <a:solidFill>
                      <a:prstClr val="black"/>
                    </a:solidFill>
                    <a:latin typeface="Times New Roman" pitchFamily="18" charset="0"/>
                    <a:ea typeface="Times New Roman"/>
                    <a:cs typeface="Times New Roman" pitchFamily="18" charset="0"/>
                  </a:rPr>
                  <a:t> 61) .</a:t>
                </a:r>
                <a:endParaRPr lang="ru-RU" sz="2000" b="1" dirty="0">
                  <a:solidFill>
                    <a:prstClr val="black"/>
                  </a:solidFill>
                  <a:latin typeface="Times New Roman" pitchFamily="18" charset="0"/>
                  <a:ea typeface="Calibri"/>
                  <a:cs typeface="Times New Roman" pitchFamily="18" charset="0"/>
                </a:endParaRPr>
              </a:p>
              <a:p>
                <a:pPr lvl="0">
                  <a:lnSpc>
                    <a:spcPct val="150000"/>
                  </a:lnSpc>
                  <a:tabLst>
                    <a:tab pos="1924050" algn="l"/>
                  </a:tabLst>
                </a:pPr>
                <a:r>
                  <a:rPr lang="ru-RU" sz="2000" b="1" dirty="0" smtClean="0">
                    <a:solidFill>
                      <a:prstClr val="black"/>
                    </a:solidFill>
                    <a:latin typeface="Times New Roman" pitchFamily="18" charset="0"/>
                    <a:ea typeface="Times New Roman"/>
                    <a:cs typeface="Times New Roman" pitchFamily="18" charset="0"/>
                  </a:rPr>
                  <a:t>Следовательно, </a:t>
                </a:r>
                <a:r>
                  <a:rPr lang="ru-RU" sz="2000" b="1" dirty="0">
                    <a:solidFill>
                      <a:prstClr val="black"/>
                    </a:solidFill>
                    <a:latin typeface="Times New Roman" pitchFamily="18" charset="0"/>
                    <a:ea typeface="Times New Roman"/>
                    <a:cs typeface="Times New Roman" pitchFamily="18" charset="0"/>
                  </a:rPr>
                  <a:t>20</a:t>
                </a:r>
                <a:r>
                  <a:rPr lang="ru-RU" sz="2000" b="1" baseline="30000" dirty="0">
                    <a:solidFill>
                      <a:prstClr val="black"/>
                    </a:solidFill>
                    <a:latin typeface="Times New Roman" pitchFamily="18" charset="0"/>
                    <a:ea typeface="Times New Roman"/>
                    <a:cs typeface="Times New Roman" pitchFamily="18" charset="0"/>
                  </a:rPr>
                  <a:t>5</a:t>
                </a:r>
                <a14:m>
                  <m:oMath xmlns:m="http://schemas.openxmlformats.org/officeDocument/2006/math">
                    <m:r>
                      <a:rPr lang="ru-RU" sz="2000" b="1" i="0" smtClean="0">
                        <a:solidFill>
                          <a:prstClr val="black"/>
                        </a:solidFill>
                        <a:latin typeface="Cambria Math"/>
                        <a:ea typeface="Times New Roman"/>
                        <a:cs typeface="Times New Roman"/>
                      </a:rPr>
                      <m:t> </m:t>
                    </m:r>
                    <m:r>
                      <a:rPr lang="ru-RU" sz="2000" b="1" i="0">
                        <a:solidFill>
                          <a:prstClr val="black"/>
                        </a:solidFill>
                        <a:latin typeface="Cambria Math"/>
                        <a:ea typeface="Times New Roman"/>
                        <a:cs typeface="Times New Roman"/>
                      </a:rPr>
                      <m:t>≡</m:t>
                    </m:r>
                    <m:r>
                      <a:rPr lang="ru-RU" sz="2000" b="1" i="0">
                        <a:solidFill>
                          <a:prstClr val="black"/>
                        </a:solidFill>
                        <a:latin typeface="Cambria Math"/>
                        <a:ea typeface="Times New Roman"/>
                        <a:cs typeface="Times New Roman"/>
                      </a:rPr>
                      <m:t>𝟏</m:t>
                    </m:r>
                  </m:oMath>
                </a14:m>
                <a:r>
                  <a:rPr lang="ru-RU" sz="2000" b="1" dirty="0">
                    <a:solidFill>
                      <a:prstClr val="black"/>
                    </a:solidFill>
                    <a:latin typeface="Times New Roman" pitchFamily="18" charset="0"/>
                    <a:ea typeface="Times New Roman"/>
                    <a:cs typeface="Times New Roman" pitchFamily="18" charset="0"/>
                  </a:rPr>
                  <a:t> (</a:t>
                </a:r>
                <a:r>
                  <a:rPr lang="en-US" sz="2000" b="1" dirty="0">
                    <a:solidFill>
                      <a:prstClr val="black"/>
                    </a:solidFill>
                    <a:latin typeface="Times New Roman" pitchFamily="18" charset="0"/>
                    <a:ea typeface="Times New Roman"/>
                    <a:cs typeface="Times New Roman" pitchFamily="18" charset="0"/>
                  </a:rPr>
                  <a:t>mod</a:t>
                </a:r>
                <a:r>
                  <a:rPr lang="ru-RU" sz="2000" b="1" dirty="0">
                    <a:solidFill>
                      <a:prstClr val="black"/>
                    </a:solidFill>
                    <a:latin typeface="Times New Roman" pitchFamily="18" charset="0"/>
                    <a:ea typeface="Times New Roman"/>
                    <a:cs typeface="Times New Roman" pitchFamily="18" charset="0"/>
                  </a:rPr>
                  <a:t> 61) .</a:t>
                </a:r>
                <a:endParaRPr lang="ru-RU" sz="2000" b="1" dirty="0">
                  <a:solidFill>
                    <a:prstClr val="black"/>
                  </a:solidFill>
                  <a:latin typeface="Times New Roman" pitchFamily="18" charset="0"/>
                  <a:ea typeface="Calibri"/>
                  <a:cs typeface="Times New Roman" pitchFamily="18" charset="0"/>
                </a:endParaRPr>
              </a:p>
              <a:p>
                <a:pPr lvl="0">
                  <a:lnSpc>
                    <a:spcPct val="150000"/>
                  </a:lnSpc>
                  <a:tabLst>
                    <a:tab pos="1924050" algn="l"/>
                  </a:tabLst>
                </a:pPr>
                <a:r>
                  <a:rPr lang="ru-RU" sz="2000" b="1" dirty="0">
                    <a:solidFill>
                      <a:prstClr val="black"/>
                    </a:solidFill>
                    <a:latin typeface="Times New Roman" pitchFamily="18" charset="0"/>
                    <a:ea typeface="Times New Roman"/>
                    <a:cs typeface="Times New Roman" pitchFamily="18" charset="0"/>
                  </a:rPr>
                  <a:t>Возведя в куб обе части </a:t>
                </a:r>
                <a:r>
                  <a:rPr lang="ru-RU" sz="2000" b="1" dirty="0" smtClean="0">
                    <a:solidFill>
                      <a:prstClr val="black"/>
                    </a:solidFill>
                    <a:latin typeface="Times New Roman" pitchFamily="18" charset="0"/>
                    <a:ea typeface="Times New Roman"/>
                    <a:cs typeface="Times New Roman" pitchFamily="18" charset="0"/>
                  </a:rPr>
                  <a:t>сравнения, получим </a:t>
                </a:r>
              </a:p>
              <a:p>
                <a:pPr lvl="0">
                  <a:lnSpc>
                    <a:spcPct val="150000"/>
                  </a:lnSpc>
                  <a:tabLst>
                    <a:tab pos="1924050" algn="l"/>
                  </a:tabLst>
                </a:pPr>
                <a:r>
                  <a:rPr lang="ru-RU" sz="2000" b="1" dirty="0" smtClean="0">
                    <a:solidFill>
                      <a:prstClr val="black"/>
                    </a:solidFill>
                    <a:latin typeface="Times New Roman" pitchFamily="18" charset="0"/>
                    <a:ea typeface="Times New Roman"/>
                    <a:cs typeface="Times New Roman" pitchFamily="18" charset="0"/>
                  </a:rPr>
                  <a:t>20</a:t>
                </a:r>
                <a:r>
                  <a:rPr lang="ru-RU" sz="2000" b="1" baseline="30000" dirty="0" smtClean="0">
                    <a:solidFill>
                      <a:prstClr val="black"/>
                    </a:solidFill>
                    <a:latin typeface="Times New Roman" pitchFamily="18" charset="0"/>
                    <a:ea typeface="Times New Roman"/>
                    <a:cs typeface="Times New Roman" pitchFamily="18" charset="0"/>
                  </a:rPr>
                  <a:t>15</a:t>
                </a:r>
                <a14:m>
                  <m:oMath xmlns:m="http://schemas.openxmlformats.org/officeDocument/2006/math">
                    <m:r>
                      <a:rPr lang="ru-RU" sz="2000" b="1" i="0" smtClean="0">
                        <a:solidFill>
                          <a:prstClr val="black"/>
                        </a:solidFill>
                        <a:latin typeface="Cambria Math"/>
                        <a:ea typeface="Times New Roman"/>
                        <a:cs typeface="Times New Roman"/>
                      </a:rPr>
                      <m:t> </m:t>
                    </m:r>
                    <m:r>
                      <a:rPr lang="ru-RU" sz="2000" b="1" i="0">
                        <a:solidFill>
                          <a:prstClr val="black"/>
                        </a:solidFill>
                        <a:latin typeface="Cambria Math"/>
                        <a:ea typeface="Times New Roman"/>
                        <a:cs typeface="Times New Roman"/>
                      </a:rPr>
                      <m:t>≡</m:t>
                    </m:r>
                  </m:oMath>
                </a14:m>
                <a:r>
                  <a:rPr lang="ru-RU" sz="2000" b="1" dirty="0" smtClean="0">
                    <a:solidFill>
                      <a:prstClr val="black"/>
                    </a:solidFill>
                    <a:latin typeface="Times New Roman" pitchFamily="18" charset="0"/>
                    <a:ea typeface="Times New Roman"/>
                    <a:cs typeface="Times New Roman" pitchFamily="18" charset="0"/>
                  </a:rPr>
                  <a:t> </a:t>
                </a:r>
                <a:r>
                  <a:rPr lang="ru-RU" sz="2000" b="1" dirty="0">
                    <a:solidFill>
                      <a:prstClr val="black"/>
                    </a:solidFill>
                    <a:latin typeface="Times New Roman" pitchFamily="18" charset="0"/>
                    <a:ea typeface="Times New Roman"/>
                    <a:cs typeface="Times New Roman" pitchFamily="18" charset="0"/>
                  </a:rPr>
                  <a:t>1 (</a:t>
                </a:r>
                <a:r>
                  <a:rPr lang="en-US" sz="2000" b="1" dirty="0">
                    <a:solidFill>
                      <a:prstClr val="black"/>
                    </a:solidFill>
                    <a:latin typeface="Times New Roman" pitchFamily="18" charset="0"/>
                    <a:ea typeface="Times New Roman"/>
                    <a:cs typeface="Times New Roman" pitchFamily="18" charset="0"/>
                  </a:rPr>
                  <a:t>mod</a:t>
                </a:r>
                <a:r>
                  <a:rPr lang="ru-RU" sz="2000" b="1" dirty="0">
                    <a:solidFill>
                      <a:prstClr val="black"/>
                    </a:solidFill>
                    <a:latin typeface="Times New Roman" pitchFamily="18" charset="0"/>
                    <a:ea typeface="Times New Roman"/>
                    <a:cs typeface="Times New Roman" pitchFamily="18" charset="0"/>
                  </a:rPr>
                  <a:t> 61) , то есть 20</a:t>
                </a:r>
                <a:r>
                  <a:rPr lang="ru-RU" sz="2000" b="1" baseline="30000" dirty="0">
                    <a:solidFill>
                      <a:prstClr val="black"/>
                    </a:solidFill>
                    <a:latin typeface="Times New Roman" pitchFamily="18" charset="0"/>
                    <a:ea typeface="Times New Roman"/>
                    <a:cs typeface="Times New Roman" pitchFamily="18" charset="0"/>
                  </a:rPr>
                  <a:t>15</a:t>
                </a:r>
                <a:r>
                  <a:rPr lang="ru-RU" sz="2000" b="1" dirty="0">
                    <a:solidFill>
                      <a:prstClr val="black"/>
                    </a:solidFill>
                    <a:latin typeface="Times New Roman" pitchFamily="18" charset="0"/>
                    <a:ea typeface="Times New Roman"/>
                    <a:cs typeface="Times New Roman" pitchFamily="18" charset="0"/>
                  </a:rPr>
                  <a:t>-1 делится на 61 .</a:t>
                </a:r>
                <a:endParaRPr lang="ru-RU" sz="2000" b="1" dirty="0">
                  <a:solidFill>
                    <a:prstClr val="black"/>
                  </a:solidFill>
                  <a:latin typeface="Times New Roman" pitchFamily="18" charset="0"/>
                  <a:ea typeface="Calibri"/>
                  <a:cs typeface="Times New Roman" pitchFamily="18" charset="0"/>
                </a:endParaRPr>
              </a:p>
              <a:p>
                <a:pPr lvl="0">
                  <a:lnSpc>
                    <a:spcPct val="150000"/>
                  </a:lnSpc>
                  <a:tabLst>
                    <a:tab pos="1924050" algn="l"/>
                  </a:tabLst>
                </a:pPr>
                <a:r>
                  <a:rPr lang="ru-RU" sz="2000" b="1" dirty="0">
                    <a:solidFill>
                      <a:prstClr val="black"/>
                    </a:solidFill>
                    <a:latin typeface="Times New Roman" pitchFamily="18" charset="0"/>
                    <a:ea typeface="Times New Roman"/>
                    <a:cs typeface="Times New Roman" pitchFamily="18" charset="0"/>
                  </a:rPr>
                  <a:t>Таким </a:t>
                </a:r>
                <a:r>
                  <a:rPr lang="ru-RU" sz="2000" b="1" dirty="0" smtClean="0">
                    <a:solidFill>
                      <a:prstClr val="black"/>
                    </a:solidFill>
                    <a:latin typeface="Times New Roman" pitchFamily="18" charset="0"/>
                    <a:ea typeface="Times New Roman"/>
                    <a:cs typeface="Times New Roman" pitchFamily="18" charset="0"/>
                  </a:rPr>
                  <a:t>образом, 20</a:t>
                </a:r>
                <a:r>
                  <a:rPr lang="ru-RU" sz="2000" b="1" baseline="30000" dirty="0" smtClean="0">
                    <a:solidFill>
                      <a:prstClr val="black"/>
                    </a:solidFill>
                    <a:latin typeface="Times New Roman" pitchFamily="18" charset="0"/>
                    <a:ea typeface="Times New Roman"/>
                    <a:cs typeface="Times New Roman" pitchFamily="18" charset="0"/>
                  </a:rPr>
                  <a:t>15</a:t>
                </a:r>
                <a:r>
                  <a:rPr lang="ru-RU" sz="2000" b="1" dirty="0" smtClean="0">
                    <a:solidFill>
                      <a:prstClr val="black"/>
                    </a:solidFill>
                    <a:latin typeface="Times New Roman" pitchFamily="18" charset="0"/>
                    <a:ea typeface="Times New Roman"/>
                    <a:cs typeface="Times New Roman" pitchFamily="18" charset="0"/>
                  </a:rPr>
                  <a:t>-1 </a:t>
                </a:r>
                <a:r>
                  <a:rPr lang="ru-RU" sz="2000" b="1" dirty="0">
                    <a:solidFill>
                      <a:prstClr val="black"/>
                    </a:solidFill>
                    <a:latin typeface="Times New Roman" pitchFamily="18" charset="0"/>
                    <a:ea typeface="Times New Roman"/>
                    <a:cs typeface="Times New Roman" pitchFamily="18" charset="0"/>
                  </a:rPr>
                  <a:t>делится на </a:t>
                </a:r>
                <a:r>
                  <a:rPr lang="ru-RU" sz="2000" b="1" dirty="0" smtClean="0">
                    <a:solidFill>
                      <a:prstClr val="black"/>
                    </a:solidFill>
                    <a:latin typeface="Times New Roman" pitchFamily="18" charset="0"/>
                    <a:ea typeface="Times New Roman"/>
                    <a:cs typeface="Times New Roman" pitchFamily="18" charset="0"/>
                  </a:rPr>
                  <a:t>11, </a:t>
                </a:r>
                <a:r>
                  <a:rPr lang="ru-RU" sz="2000" b="1" dirty="0">
                    <a:solidFill>
                      <a:prstClr val="black"/>
                    </a:solidFill>
                    <a:latin typeface="Times New Roman" pitchFamily="18" charset="0"/>
                    <a:ea typeface="Times New Roman"/>
                    <a:cs typeface="Times New Roman" pitchFamily="18" charset="0"/>
                  </a:rPr>
                  <a:t>31 и 61 , потому на их произведение </a:t>
                </a:r>
                <a:r>
                  <a:rPr lang="ru-RU" sz="2000" b="1" dirty="0" smtClean="0">
                    <a:solidFill>
                      <a:prstClr val="black"/>
                    </a:solidFill>
                    <a:latin typeface="Times New Roman" pitchFamily="18" charset="0"/>
                    <a:ea typeface="Times New Roman"/>
                    <a:cs typeface="Times New Roman" pitchFamily="18" charset="0"/>
                  </a:rPr>
                  <a:t>   11 </a:t>
                </a:r>
                <a:r>
                  <a:rPr lang="ru-RU" sz="2000" b="1" dirty="0">
                    <a:solidFill>
                      <a:prstClr val="black"/>
                    </a:solidFill>
                    <a:latin typeface="Times New Roman" pitchFamily="18" charset="0"/>
                    <a:ea typeface="Times New Roman"/>
                    <a:cs typeface="Times New Roman" pitchFamily="18" charset="0"/>
                  </a:rPr>
                  <a:t>*31*61 , что и требовалось </a:t>
                </a:r>
                <a:r>
                  <a:rPr lang="ru-RU" sz="2000" b="1" dirty="0" smtClean="0">
                    <a:solidFill>
                      <a:prstClr val="black"/>
                    </a:solidFill>
                    <a:latin typeface="Times New Roman" pitchFamily="18" charset="0"/>
                    <a:ea typeface="Times New Roman"/>
                    <a:cs typeface="Times New Roman" pitchFamily="18" charset="0"/>
                  </a:rPr>
                  <a:t>доказать.</a:t>
                </a:r>
                <a:endParaRPr lang="ru-RU" sz="2000" b="1" dirty="0">
                  <a:solidFill>
                    <a:prstClr val="black"/>
                  </a:solidFill>
                  <a:latin typeface="Times New Roman" pitchFamily="18" charset="0"/>
                  <a:ea typeface="Calibri"/>
                  <a:cs typeface="Times New Roman" pitchFamily="18" charset="0"/>
                </a:endParaRPr>
              </a:p>
              <a:p>
                <a:pPr lvl="0">
                  <a:lnSpc>
                    <a:spcPct val="150000"/>
                  </a:lnSpc>
                  <a:tabLst>
                    <a:tab pos="1924050" algn="l"/>
                  </a:tabLst>
                </a:pPr>
                <a:r>
                  <a:rPr lang="ru-RU" sz="2000" b="1" dirty="0">
                    <a:solidFill>
                      <a:prstClr val="black"/>
                    </a:solidFill>
                    <a:latin typeface="Times New Roman" pitchFamily="18" charset="0"/>
                    <a:ea typeface="Times New Roman"/>
                    <a:cs typeface="Times New Roman" pitchFamily="18" charset="0"/>
                  </a:rPr>
                  <a:t>С помощью теорем сравнения можно решать и много других разнообразных </a:t>
                </a:r>
                <a:r>
                  <a:rPr lang="ru-RU" sz="2000" b="1" dirty="0" smtClean="0">
                    <a:solidFill>
                      <a:prstClr val="black"/>
                    </a:solidFill>
                    <a:latin typeface="Times New Roman" pitchFamily="18" charset="0"/>
                    <a:ea typeface="Times New Roman"/>
                    <a:cs typeface="Times New Roman" pitchFamily="18" charset="0"/>
                  </a:rPr>
                  <a:t>задач </a:t>
                </a:r>
                <a:r>
                  <a:rPr lang="ru-RU" sz="2000" b="1" dirty="0">
                    <a:solidFill>
                      <a:prstClr val="black"/>
                    </a:solidFill>
                    <a:latin typeface="Times New Roman" pitchFamily="18" charset="0"/>
                    <a:ea typeface="Times New Roman"/>
                    <a:cs typeface="Times New Roman" pitchFamily="18" charset="0"/>
                  </a:rPr>
                  <a:t>на делимость.</a:t>
                </a:r>
                <a:endParaRPr lang="ru-RU" sz="2000" b="1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535" y="692696"/>
                <a:ext cx="8424938" cy="5170646"/>
              </a:xfrm>
              <a:prstGeom prst="rect">
                <a:avLst/>
              </a:prstGeom>
              <a:blipFill rotWithShape="1">
                <a:blip r:embed="rId2"/>
                <a:stretch>
                  <a:fillRect l="-796" b="-11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476672"/>
            <a:ext cx="8183880" cy="576064"/>
          </a:xfrm>
        </p:spPr>
        <p:txBody>
          <a:bodyPr>
            <a:normAutofit fontScale="90000"/>
          </a:bodyPr>
          <a:lstStyle/>
          <a:p>
            <a:r>
              <a:rPr lang="ru-RU" dirty="0"/>
              <a:t>Задача </a:t>
            </a:r>
            <a:r>
              <a:rPr lang="ru-RU" dirty="0" smtClean="0"/>
              <a:t>№2</a:t>
            </a:r>
            <a:endParaRPr lang="ru-RU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539552" y="908720"/>
                <a:ext cx="8183880" cy="4547992"/>
              </a:xfrm>
            </p:spPr>
            <p:txBody>
              <a:bodyPr>
                <a:noAutofit/>
              </a:bodyPr>
              <a:lstStyle/>
              <a:p>
                <a:pPr marL="0" indent="0" algn="ctr">
                  <a:lnSpc>
                    <a:spcPct val="115000"/>
                  </a:lnSpc>
                  <a:spcAft>
                    <a:spcPts val="0"/>
                  </a:spcAft>
                  <a:buNone/>
                </a:pPr>
                <a:r>
                  <a:rPr lang="ru-RU" sz="2000" b="1" i="1" dirty="0" smtClean="0">
                    <a:latin typeface="Times New Roman" pitchFamily="18" charset="0"/>
                    <a:ea typeface="Times New Roman"/>
                    <a:cs typeface="Times New Roman" pitchFamily="18" charset="0"/>
                  </a:rPr>
                  <a:t>Доказать, что </a:t>
                </a:r>
                <a:r>
                  <a:rPr lang="ru-RU" sz="2000" b="1" i="1" dirty="0">
                    <a:latin typeface="Times New Roman" pitchFamily="18" charset="0"/>
                    <a:ea typeface="Times New Roman"/>
                    <a:cs typeface="Times New Roman" pitchFamily="18" charset="0"/>
                  </a:rPr>
                  <a:t>при любом натуральном n  </a:t>
                </a:r>
                <a:r>
                  <a:rPr lang="ru-RU" sz="2000" b="1" i="1" dirty="0" smtClean="0">
                    <a:latin typeface="Times New Roman" pitchFamily="18" charset="0"/>
                    <a:ea typeface="Times New Roman"/>
                    <a:cs typeface="Times New Roman" pitchFamily="18" charset="0"/>
                  </a:rPr>
                  <a:t>число</a:t>
                </a:r>
              </a:p>
              <a:p>
                <a:pPr marL="0" indent="0" algn="ctr">
                  <a:lnSpc>
                    <a:spcPct val="115000"/>
                  </a:lnSpc>
                  <a:spcAft>
                    <a:spcPts val="0"/>
                  </a:spcAft>
                  <a:buNone/>
                </a:pPr>
                <a:r>
                  <a:rPr lang="ru-RU" sz="2000" b="1" i="1" dirty="0" smtClean="0">
                    <a:latin typeface="Times New Roman" pitchFamily="18" charset="0"/>
                    <a:ea typeface="Times New Roman"/>
                    <a:cs typeface="Times New Roman" pitchFamily="18" charset="0"/>
                  </a:rPr>
                  <a:t> </a:t>
                </a:r>
                <a:r>
                  <a:rPr lang="ru-RU" sz="2400" b="1" i="1" dirty="0">
                    <a:latin typeface="Times New Roman" pitchFamily="18" charset="0"/>
                    <a:ea typeface="Times New Roman"/>
                    <a:cs typeface="Times New Roman" pitchFamily="18" charset="0"/>
                  </a:rPr>
                  <a:t>37</a:t>
                </a:r>
                <a:r>
                  <a:rPr lang="ru-RU" sz="2400" b="1" i="1" baseline="30000" dirty="0">
                    <a:latin typeface="Times New Roman" pitchFamily="18" charset="0"/>
                    <a:ea typeface="Times New Roman"/>
                    <a:cs typeface="Times New Roman" pitchFamily="18" charset="0"/>
                  </a:rPr>
                  <a:t>n+2</a:t>
                </a:r>
                <a:r>
                  <a:rPr lang="ru-RU" sz="2400" b="1" i="1" dirty="0">
                    <a:latin typeface="Times New Roman" pitchFamily="18" charset="0"/>
                    <a:ea typeface="Times New Roman"/>
                    <a:cs typeface="Times New Roman" pitchFamily="18" charset="0"/>
                  </a:rPr>
                  <a:t>+16</a:t>
                </a:r>
                <a:r>
                  <a:rPr lang="ru-RU" sz="2400" b="1" i="1" baseline="30000" dirty="0">
                    <a:latin typeface="Times New Roman" pitchFamily="18" charset="0"/>
                    <a:ea typeface="Times New Roman"/>
                    <a:cs typeface="Times New Roman" pitchFamily="18" charset="0"/>
                  </a:rPr>
                  <a:t>n+1</a:t>
                </a:r>
                <a:r>
                  <a:rPr lang="ru-RU" sz="2400" b="1" i="1" dirty="0">
                    <a:latin typeface="Times New Roman" pitchFamily="18" charset="0"/>
                    <a:ea typeface="Times New Roman"/>
                    <a:cs typeface="Times New Roman" pitchFamily="18" charset="0"/>
                  </a:rPr>
                  <a:t>  + </a:t>
                </a:r>
                <a:r>
                  <a:rPr lang="ru-RU" sz="2400" b="1" i="1" dirty="0" smtClean="0">
                    <a:latin typeface="Times New Roman" pitchFamily="18" charset="0"/>
                    <a:ea typeface="Times New Roman"/>
                    <a:cs typeface="Times New Roman" pitchFamily="18" charset="0"/>
                  </a:rPr>
                  <a:t>23</a:t>
                </a:r>
                <a:r>
                  <a:rPr lang="ru-RU" sz="2400" b="1" i="1" baseline="30000" dirty="0" smtClean="0">
                    <a:latin typeface="Times New Roman" pitchFamily="18" charset="0"/>
                    <a:ea typeface="Times New Roman"/>
                    <a:cs typeface="Times New Roman" pitchFamily="18" charset="0"/>
                  </a:rPr>
                  <a:t>n</a:t>
                </a:r>
                <a:r>
                  <a:rPr lang="ru-RU" sz="2000" b="1" i="1" dirty="0" smtClean="0">
                    <a:latin typeface="Times New Roman" pitchFamily="18" charset="0"/>
                    <a:ea typeface="Times New Roman"/>
                    <a:cs typeface="Times New Roman" pitchFamily="18" charset="0"/>
                  </a:rPr>
                  <a:t>    делится </a:t>
                </a:r>
                <a:r>
                  <a:rPr lang="ru-RU" sz="2000" b="1" i="1" dirty="0">
                    <a:latin typeface="Times New Roman" pitchFamily="18" charset="0"/>
                    <a:ea typeface="Times New Roman"/>
                    <a:cs typeface="Times New Roman" pitchFamily="18" charset="0"/>
                  </a:rPr>
                  <a:t>на 7 .                                 </a:t>
                </a:r>
                <a:endParaRPr lang="ru-RU" sz="2000" b="1" i="1" dirty="0" smtClean="0">
                  <a:latin typeface="Times New Roman" pitchFamily="18" charset="0"/>
                  <a:ea typeface="Times New Roman"/>
                  <a:cs typeface="Times New Roman" pitchFamily="18" charset="0"/>
                </a:endParaRPr>
              </a:p>
              <a:p>
                <a:pPr marL="0" indent="0" algn="ctr">
                  <a:lnSpc>
                    <a:spcPct val="115000"/>
                  </a:lnSpc>
                  <a:spcAft>
                    <a:spcPts val="0"/>
                  </a:spcAft>
                  <a:buNone/>
                </a:pPr>
                <a:r>
                  <a:rPr lang="ru-RU" sz="2000" b="1" i="1" dirty="0" smtClean="0">
                    <a:latin typeface="Times New Roman" pitchFamily="18" charset="0"/>
                    <a:ea typeface="Times New Roman"/>
                    <a:cs typeface="Times New Roman" pitchFamily="18" charset="0"/>
                  </a:rPr>
                  <a:t> </a:t>
                </a:r>
                <a:r>
                  <a:rPr lang="ru-RU" sz="2000" b="1" i="1" dirty="0">
                    <a:solidFill>
                      <a:srgbClr val="C00000"/>
                    </a:solidFill>
                    <a:latin typeface="Times New Roman" pitchFamily="18" charset="0"/>
                    <a:ea typeface="Times New Roman"/>
                    <a:cs typeface="Times New Roman" pitchFamily="18" charset="0"/>
                  </a:rPr>
                  <a:t>Решение </a:t>
                </a:r>
                <a:endParaRPr lang="ru-RU" sz="2000" b="1" i="1" dirty="0" smtClean="0">
                  <a:solidFill>
                    <a:srgbClr val="C00000"/>
                  </a:solidFill>
                  <a:latin typeface="Times New Roman" pitchFamily="18" charset="0"/>
                  <a:ea typeface="Times New Roman"/>
                  <a:cs typeface="Times New Roman" pitchFamily="18" charset="0"/>
                </a:endParaRPr>
              </a:p>
              <a:p>
                <a:pPr marL="0" indent="0" algn="ctr">
                  <a:lnSpc>
                    <a:spcPct val="115000"/>
                  </a:lnSpc>
                  <a:spcAft>
                    <a:spcPts val="0"/>
                  </a:spcAft>
                  <a:buNone/>
                </a:pPr>
                <a:r>
                  <a:rPr lang="ru-RU" sz="2000" b="1" dirty="0" smtClean="0">
                    <a:latin typeface="Times New Roman" pitchFamily="18" charset="0"/>
                    <a:cs typeface="Times New Roman" pitchFamily="18" charset="0"/>
                  </a:rPr>
                  <a:t>Поскольку </a:t>
                </a:r>
                <a:r>
                  <a:rPr lang="ru-RU" sz="2000" b="1" dirty="0">
                    <a:latin typeface="Times New Roman" pitchFamily="18" charset="0"/>
                    <a:cs typeface="Times New Roman" pitchFamily="18" charset="0"/>
                  </a:rPr>
                  <a:t>37=7*5+2 , 16=7*2+2 , 23=7*3+2 , </a:t>
                </a:r>
                <a:endParaRPr lang="ru-RU" sz="2000" b="1" dirty="0" smtClean="0"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 algn="ctr">
                  <a:lnSpc>
                    <a:spcPct val="115000"/>
                  </a:lnSpc>
                  <a:spcAft>
                    <a:spcPts val="0"/>
                  </a:spcAft>
                  <a:buNone/>
                </a:pPr>
                <a:r>
                  <a:rPr lang="ru-RU" sz="2000" b="1" dirty="0" smtClean="0">
                    <a:latin typeface="Times New Roman" pitchFamily="18" charset="0"/>
                    <a:cs typeface="Times New Roman" pitchFamily="18" charset="0"/>
                  </a:rPr>
                  <a:t>то </a:t>
                </a:r>
                <a:r>
                  <a:rPr lang="ru-RU" sz="2000" b="1" dirty="0">
                    <a:latin typeface="Times New Roman" pitchFamily="18" charset="0"/>
                    <a:cs typeface="Times New Roman" pitchFamily="18" charset="0"/>
                  </a:rPr>
                  <a:t>37</a:t>
                </a:r>
                <a14:m>
                  <m:oMath xmlns:m="http://schemas.openxmlformats.org/officeDocument/2006/math">
                    <m:r>
                      <a:rPr lang="ru-RU" sz="2000" b="1" i="1"/>
                      <m:t>≡</m:t>
                    </m:r>
                  </m:oMath>
                </a14:m>
                <a:r>
                  <a:rPr lang="ru-RU" sz="2000" b="1" dirty="0">
                    <a:latin typeface="Times New Roman" pitchFamily="18" charset="0"/>
                    <a:cs typeface="Times New Roman" pitchFamily="18" charset="0"/>
                  </a:rPr>
                  <a:t>2 (</a:t>
                </a:r>
                <a:r>
                  <a:rPr lang="en-US" sz="2000" b="1" dirty="0">
                    <a:latin typeface="Times New Roman" pitchFamily="18" charset="0"/>
                    <a:cs typeface="Times New Roman" pitchFamily="18" charset="0"/>
                  </a:rPr>
                  <a:t>mod</a:t>
                </a:r>
                <a:r>
                  <a:rPr lang="ru-RU" sz="2000" b="1" dirty="0">
                    <a:latin typeface="Times New Roman" pitchFamily="18" charset="0"/>
                    <a:cs typeface="Times New Roman" pitchFamily="18" charset="0"/>
                  </a:rPr>
                  <a:t> 7) , 16</a:t>
                </a:r>
                <a14:m>
                  <m:oMath xmlns:m="http://schemas.openxmlformats.org/officeDocument/2006/math">
                    <m:r>
                      <a:rPr lang="ru-RU" sz="2000" b="1" i="1"/>
                      <m:t>≡</m:t>
                    </m:r>
                  </m:oMath>
                </a14:m>
                <a:r>
                  <a:rPr lang="ru-RU" sz="2000" b="1" dirty="0">
                    <a:latin typeface="Times New Roman" pitchFamily="18" charset="0"/>
                    <a:cs typeface="Times New Roman" pitchFamily="18" charset="0"/>
                  </a:rPr>
                  <a:t>2 (</a:t>
                </a:r>
                <a:r>
                  <a:rPr lang="en-US" sz="2000" b="1" dirty="0">
                    <a:latin typeface="Times New Roman" pitchFamily="18" charset="0"/>
                    <a:cs typeface="Times New Roman" pitchFamily="18" charset="0"/>
                  </a:rPr>
                  <a:t>mod</a:t>
                </a:r>
                <a:r>
                  <a:rPr lang="ru-RU" sz="2000" b="1" dirty="0">
                    <a:latin typeface="Times New Roman" pitchFamily="18" charset="0"/>
                    <a:cs typeface="Times New Roman" pitchFamily="18" charset="0"/>
                  </a:rPr>
                  <a:t> 7) </a:t>
                </a:r>
                <a:r>
                  <a:rPr lang="ru-RU" sz="2000" b="1" dirty="0" smtClean="0">
                    <a:latin typeface="Times New Roman" pitchFamily="18" charset="0"/>
                    <a:cs typeface="Times New Roman" pitchFamily="18" charset="0"/>
                  </a:rPr>
                  <a:t>, 23</a:t>
                </a:r>
                <a14:m>
                  <m:oMath xmlns:m="http://schemas.openxmlformats.org/officeDocument/2006/math">
                    <m:r>
                      <a:rPr lang="ru-RU" sz="2000" b="1" i="1"/>
                      <m:t>≡</m:t>
                    </m:r>
                  </m:oMath>
                </a14:m>
                <a:r>
                  <a:rPr lang="ru-RU" sz="2000" b="1" dirty="0">
                    <a:latin typeface="Times New Roman" pitchFamily="18" charset="0"/>
                    <a:cs typeface="Times New Roman" pitchFamily="18" charset="0"/>
                  </a:rPr>
                  <a:t>2 ( </a:t>
                </a:r>
                <a:r>
                  <a:rPr lang="en-US" sz="2000" b="1" dirty="0">
                    <a:latin typeface="Times New Roman" pitchFamily="18" charset="0"/>
                    <a:cs typeface="Times New Roman" pitchFamily="18" charset="0"/>
                  </a:rPr>
                  <a:t>mod</a:t>
                </a:r>
                <a:r>
                  <a:rPr lang="ru-RU" sz="2000" b="1" dirty="0">
                    <a:latin typeface="Times New Roman" pitchFamily="18" charset="0"/>
                    <a:cs typeface="Times New Roman" pitchFamily="18" charset="0"/>
                  </a:rPr>
                  <a:t> 7).</a:t>
                </a:r>
                <a:endParaRPr lang="ru-RU" sz="2000" dirty="0"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>
                  <a:buNone/>
                </a:pPr>
                <a:r>
                  <a:rPr lang="ru-RU" sz="2000" b="1" dirty="0">
                    <a:latin typeface="Times New Roman" pitchFamily="18" charset="0"/>
                    <a:cs typeface="Times New Roman" pitchFamily="18" charset="0"/>
                  </a:rPr>
                  <a:t>Возводим обе части этих сравнений в степени (</a:t>
                </a:r>
                <a:r>
                  <a:rPr lang="en-US" sz="2000" b="1" dirty="0">
                    <a:latin typeface="Times New Roman" pitchFamily="18" charset="0"/>
                    <a:cs typeface="Times New Roman" pitchFamily="18" charset="0"/>
                  </a:rPr>
                  <a:t>n</a:t>
                </a:r>
                <a:r>
                  <a:rPr lang="ru-RU" sz="2000" b="1" dirty="0">
                    <a:latin typeface="Times New Roman" pitchFamily="18" charset="0"/>
                    <a:cs typeface="Times New Roman" pitchFamily="18" charset="0"/>
                  </a:rPr>
                  <a:t>+2) ,(</a:t>
                </a:r>
                <a:r>
                  <a:rPr lang="en-US" sz="2000" b="1" dirty="0">
                    <a:latin typeface="Times New Roman" pitchFamily="18" charset="0"/>
                    <a:cs typeface="Times New Roman" pitchFamily="18" charset="0"/>
                  </a:rPr>
                  <a:t>n</a:t>
                </a:r>
                <a:r>
                  <a:rPr lang="ru-RU" sz="2000" b="1" dirty="0">
                    <a:latin typeface="Times New Roman" pitchFamily="18" charset="0"/>
                    <a:cs typeface="Times New Roman" pitchFamily="18" charset="0"/>
                  </a:rPr>
                  <a:t>+1) , </a:t>
                </a:r>
                <a:r>
                  <a:rPr lang="en-US" sz="2000" b="1" dirty="0">
                    <a:latin typeface="Times New Roman" pitchFamily="18" charset="0"/>
                    <a:cs typeface="Times New Roman" pitchFamily="18" charset="0"/>
                  </a:rPr>
                  <a:t>n</a:t>
                </a:r>
                <a:r>
                  <a:rPr lang="ru-RU" sz="2000" b="1" dirty="0">
                    <a:latin typeface="Times New Roman" pitchFamily="18" charset="0"/>
                    <a:cs typeface="Times New Roman" pitchFamily="18" charset="0"/>
                  </a:rPr>
                  <a:t>..</a:t>
                </a:r>
                <a:endParaRPr lang="ru-RU" sz="2000" dirty="0"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>
                  <a:buNone/>
                </a:pPr>
                <a:r>
                  <a:rPr lang="en-US" sz="2000" b="1" dirty="0">
                    <a:latin typeface="Times New Roman" pitchFamily="18" charset="0"/>
                    <a:cs typeface="Times New Roman" pitchFamily="18" charset="0"/>
                  </a:rPr>
                  <a:t>37</a:t>
                </a:r>
                <a:r>
                  <a:rPr lang="en-US" sz="2000" b="1" baseline="30000" dirty="0">
                    <a:latin typeface="Times New Roman" pitchFamily="18" charset="0"/>
                    <a:cs typeface="Times New Roman" pitchFamily="18" charset="0"/>
                  </a:rPr>
                  <a:t>n+2</a:t>
                </a:r>
                <a14:m>
                  <m:oMath xmlns:m="http://schemas.openxmlformats.org/officeDocument/2006/math">
                    <m:r>
                      <a:rPr lang="en-US" sz="2000" b="1" i="1"/>
                      <m:t>≡</m:t>
                    </m:r>
                  </m:oMath>
                </a14:m>
                <a:r>
                  <a:rPr lang="en-US" sz="2000" b="1" dirty="0">
                    <a:latin typeface="Times New Roman" pitchFamily="18" charset="0"/>
                    <a:cs typeface="Times New Roman" pitchFamily="18" charset="0"/>
                  </a:rPr>
                  <a:t>2</a:t>
                </a:r>
                <a:r>
                  <a:rPr lang="en-US" sz="2000" b="1" baseline="30000" dirty="0">
                    <a:latin typeface="Times New Roman" pitchFamily="18" charset="0"/>
                    <a:cs typeface="Times New Roman" pitchFamily="18" charset="0"/>
                  </a:rPr>
                  <a:t>n+2 </a:t>
                </a:r>
                <a:r>
                  <a:rPr lang="en-US" sz="2000" b="1" dirty="0">
                    <a:latin typeface="Times New Roman" pitchFamily="18" charset="0"/>
                    <a:cs typeface="Times New Roman" pitchFamily="18" charset="0"/>
                  </a:rPr>
                  <a:t>  (mod 7),</a:t>
                </a:r>
                <a:endParaRPr lang="ru-RU" sz="2000" dirty="0"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>
                  <a:buNone/>
                </a:pPr>
                <a:r>
                  <a:rPr lang="en-US" sz="2000" b="1" dirty="0">
                    <a:latin typeface="Times New Roman" pitchFamily="18" charset="0"/>
                    <a:cs typeface="Times New Roman" pitchFamily="18" charset="0"/>
                  </a:rPr>
                  <a:t>16</a:t>
                </a:r>
                <a:r>
                  <a:rPr lang="en-US" sz="2000" b="1" baseline="30000" dirty="0">
                    <a:latin typeface="Times New Roman" pitchFamily="18" charset="0"/>
                    <a:cs typeface="Times New Roman" pitchFamily="18" charset="0"/>
                  </a:rPr>
                  <a:t>n+1</a:t>
                </a:r>
                <a14:m>
                  <m:oMath xmlns:m="http://schemas.openxmlformats.org/officeDocument/2006/math">
                    <m:r>
                      <a:rPr lang="en-US" sz="2000" b="1" i="1"/>
                      <m:t>≡</m:t>
                    </m:r>
                  </m:oMath>
                </a14:m>
                <a:r>
                  <a:rPr lang="en-US" sz="2000" b="1" dirty="0">
                    <a:latin typeface="Times New Roman" pitchFamily="18" charset="0"/>
                    <a:cs typeface="Times New Roman" pitchFamily="18" charset="0"/>
                  </a:rPr>
                  <a:t>2</a:t>
                </a:r>
                <a:r>
                  <a:rPr lang="en-US" sz="2000" b="1" baseline="30000" dirty="0">
                    <a:latin typeface="Times New Roman" pitchFamily="18" charset="0"/>
                    <a:cs typeface="Times New Roman" pitchFamily="18" charset="0"/>
                  </a:rPr>
                  <a:t> n+1  </a:t>
                </a:r>
                <a:r>
                  <a:rPr lang="en-US" sz="2000" b="1" dirty="0">
                    <a:latin typeface="Times New Roman" pitchFamily="18" charset="0"/>
                    <a:cs typeface="Times New Roman" pitchFamily="18" charset="0"/>
                  </a:rPr>
                  <a:t> (mod 7),</a:t>
                </a:r>
                <a:endParaRPr lang="ru-RU" sz="2000" dirty="0"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>
                  <a:buNone/>
                </a:pPr>
                <a:r>
                  <a:rPr lang="ru-RU" sz="2000" b="1" dirty="0">
                    <a:latin typeface="Times New Roman" pitchFamily="18" charset="0"/>
                    <a:cs typeface="Times New Roman" pitchFamily="18" charset="0"/>
                  </a:rPr>
                  <a:t>23</a:t>
                </a:r>
                <a:r>
                  <a:rPr lang="en-US" sz="2000" b="1" baseline="30000" dirty="0">
                    <a:latin typeface="Times New Roman" pitchFamily="18" charset="0"/>
                    <a:cs typeface="Times New Roman" pitchFamily="18" charset="0"/>
                  </a:rPr>
                  <a:t>n</a:t>
                </a:r>
                <a14:m>
                  <m:oMath xmlns:m="http://schemas.openxmlformats.org/officeDocument/2006/math">
                    <m:r>
                      <a:rPr lang="ru-RU" sz="2000" b="1" i="1"/>
                      <m:t>≡</m:t>
                    </m:r>
                  </m:oMath>
                </a14:m>
                <a:r>
                  <a:rPr lang="ru-RU" sz="2000" b="1" dirty="0">
                    <a:latin typeface="Times New Roman" pitchFamily="18" charset="0"/>
                    <a:cs typeface="Times New Roman" pitchFamily="18" charset="0"/>
                  </a:rPr>
                  <a:t>2</a:t>
                </a:r>
                <a:r>
                  <a:rPr lang="en-US" sz="2000" b="1" baseline="30000" dirty="0">
                    <a:latin typeface="Times New Roman" pitchFamily="18" charset="0"/>
                    <a:cs typeface="Times New Roman" pitchFamily="18" charset="0"/>
                  </a:rPr>
                  <a:t>n</a:t>
                </a:r>
                <a:r>
                  <a:rPr lang="ru-RU" sz="2000" b="1" baseline="30000" dirty="0">
                    <a:latin typeface="Times New Roman" pitchFamily="18" charset="0"/>
                    <a:cs typeface="Times New Roman" pitchFamily="18" charset="0"/>
                  </a:rPr>
                  <a:t>   </a:t>
                </a:r>
                <a:r>
                  <a:rPr lang="ru-RU" sz="2000" b="1" dirty="0">
                    <a:latin typeface="Times New Roman" pitchFamily="18" charset="0"/>
                    <a:cs typeface="Times New Roman" pitchFamily="18" charset="0"/>
                  </a:rPr>
                  <a:t>(</a:t>
                </a:r>
                <a:r>
                  <a:rPr lang="en-US" sz="2000" b="1" dirty="0">
                    <a:latin typeface="Times New Roman" pitchFamily="18" charset="0"/>
                    <a:cs typeface="Times New Roman" pitchFamily="18" charset="0"/>
                  </a:rPr>
                  <a:t>mod</a:t>
                </a:r>
                <a:r>
                  <a:rPr lang="ru-RU" sz="2000" b="1" dirty="0">
                    <a:latin typeface="Times New Roman" pitchFamily="18" charset="0"/>
                    <a:cs typeface="Times New Roman" pitchFamily="18" charset="0"/>
                  </a:rPr>
                  <a:t> 7),</a:t>
                </a:r>
                <a:endParaRPr lang="ru-RU" sz="2000" dirty="0"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>
                  <a:buNone/>
                </a:pPr>
                <a:r>
                  <a:rPr lang="ru-RU" sz="2000" b="1" dirty="0">
                    <a:latin typeface="Times New Roman" pitchFamily="18" charset="0"/>
                    <a:cs typeface="Times New Roman" pitchFamily="18" charset="0"/>
                  </a:rPr>
                  <a:t>Складывая эти сравнения , получим 37</a:t>
                </a:r>
                <a:r>
                  <a:rPr lang="en-US" sz="2000" b="1" baseline="30000" dirty="0">
                    <a:latin typeface="Times New Roman" pitchFamily="18" charset="0"/>
                    <a:cs typeface="Times New Roman" pitchFamily="18" charset="0"/>
                  </a:rPr>
                  <a:t>n</a:t>
                </a:r>
                <a:r>
                  <a:rPr lang="ru-RU" sz="2000" b="1" baseline="30000" dirty="0">
                    <a:latin typeface="Times New Roman" pitchFamily="18" charset="0"/>
                    <a:cs typeface="Times New Roman" pitchFamily="18" charset="0"/>
                  </a:rPr>
                  <a:t>+2</a:t>
                </a:r>
                <a:r>
                  <a:rPr lang="ru-RU" sz="2000" b="1" dirty="0">
                    <a:latin typeface="Times New Roman" pitchFamily="18" charset="0"/>
                    <a:cs typeface="Times New Roman" pitchFamily="18" charset="0"/>
                  </a:rPr>
                  <a:t>+16</a:t>
                </a:r>
                <a:r>
                  <a:rPr lang="en-US" sz="2000" b="1" baseline="30000" dirty="0">
                    <a:latin typeface="Times New Roman" pitchFamily="18" charset="0"/>
                    <a:cs typeface="Times New Roman" pitchFamily="18" charset="0"/>
                  </a:rPr>
                  <a:t>n</a:t>
                </a:r>
                <a:r>
                  <a:rPr lang="ru-RU" sz="2000" b="1" baseline="30000" dirty="0">
                    <a:latin typeface="Times New Roman" pitchFamily="18" charset="0"/>
                    <a:cs typeface="Times New Roman" pitchFamily="18" charset="0"/>
                  </a:rPr>
                  <a:t>+1</a:t>
                </a:r>
                <a:r>
                  <a:rPr lang="ru-RU" sz="2000" b="1" dirty="0">
                    <a:latin typeface="Times New Roman" pitchFamily="18" charset="0"/>
                    <a:cs typeface="Times New Roman" pitchFamily="18" charset="0"/>
                  </a:rPr>
                  <a:t>+23</a:t>
                </a:r>
                <a:r>
                  <a:rPr lang="en-US" sz="2000" b="1" baseline="30000" dirty="0">
                    <a:latin typeface="Times New Roman" pitchFamily="18" charset="0"/>
                    <a:cs typeface="Times New Roman" pitchFamily="18" charset="0"/>
                  </a:rPr>
                  <a:t>n</a:t>
                </a:r>
                <a:r>
                  <a:rPr lang="ru-RU" sz="2000" b="1" dirty="0">
                    <a:latin typeface="Times New Roman" pitchFamily="18" charset="0"/>
                    <a:cs typeface="Times New Roman" pitchFamily="18" charset="0"/>
                  </a:rPr>
                  <a:t>=7*2</a:t>
                </a:r>
                <a:r>
                  <a:rPr lang="en-US" sz="2000" b="1" baseline="30000" dirty="0">
                    <a:latin typeface="Times New Roman" pitchFamily="18" charset="0"/>
                    <a:cs typeface="Times New Roman" pitchFamily="18" charset="0"/>
                  </a:rPr>
                  <a:t>n</a:t>
                </a:r>
                <a:r>
                  <a:rPr lang="ru-RU" sz="2000" b="1" dirty="0">
                    <a:latin typeface="Times New Roman" pitchFamily="18" charset="0"/>
                    <a:cs typeface="Times New Roman" pitchFamily="18" charset="0"/>
                  </a:rPr>
                  <a:t> (</a:t>
                </a:r>
                <a:r>
                  <a:rPr lang="en-US" sz="2000" b="1" dirty="0">
                    <a:latin typeface="Times New Roman" pitchFamily="18" charset="0"/>
                    <a:cs typeface="Times New Roman" pitchFamily="18" charset="0"/>
                  </a:rPr>
                  <a:t>mod</a:t>
                </a:r>
                <a:r>
                  <a:rPr lang="ru-RU" sz="2000" b="1" dirty="0">
                    <a:latin typeface="Times New Roman" pitchFamily="18" charset="0"/>
                    <a:cs typeface="Times New Roman" pitchFamily="18" charset="0"/>
                  </a:rPr>
                  <a:t> 7) ,  что  означает 37</a:t>
                </a:r>
                <a:r>
                  <a:rPr lang="en-US" sz="2000" b="1" baseline="30000" dirty="0">
                    <a:latin typeface="Times New Roman" pitchFamily="18" charset="0"/>
                    <a:cs typeface="Times New Roman" pitchFamily="18" charset="0"/>
                  </a:rPr>
                  <a:t>n</a:t>
                </a:r>
                <a:r>
                  <a:rPr lang="ru-RU" sz="2000" b="1" baseline="30000" dirty="0">
                    <a:latin typeface="Times New Roman" pitchFamily="18" charset="0"/>
                    <a:cs typeface="Times New Roman" pitchFamily="18" charset="0"/>
                  </a:rPr>
                  <a:t>+2</a:t>
                </a:r>
                <a:r>
                  <a:rPr lang="ru-RU" sz="2000" b="1" dirty="0">
                    <a:latin typeface="Times New Roman" pitchFamily="18" charset="0"/>
                    <a:cs typeface="Times New Roman" pitchFamily="18" charset="0"/>
                  </a:rPr>
                  <a:t>+16</a:t>
                </a:r>
                <a:r>
                  <a:rPr lang="en-US" sz="2000" b="1" baseline="30000" dirty="0">
                    <a:latin typeface="Times New Roman" pitchFamily="18" charset="0"/>
                    <a:cs typeface="Times New Roman" pitchFamily="18" charset="0"/>
                  </a:rPr>
                  <a:t>n</a:t>
                </a:r>
                <a:r>
                  <a:rPr lang="ru-RU" sz="2000" b="1" baseline="30000" dirty="0">
                    <a:latin typeface="Times New Roman" pitchFamily="18" charset="0"/>
                    <a:cs typeface="Times New Roman" pitchFamily="18" charset="0"/>
                  </a:rPr>
                  <a:t>+1 </a:t>
                </a:r>
                <a:r>
                  <a:rPr lang="ru-RU" sz="2000" b="1" dirty="0">
                    <a:latin typeface="Times New Roman" pitchFamily="18" charset="0"/>
                    <a:cs typeface="Times New Roman" pitchFamily="18" charset="0"/>
                  </a:rPr>
                  <a:t>+23</a:t>
                </a:r>
                <a:r>
                  <a:rPr lang="en-US" sz="2000" b="1" baseline="30000" dirty="0">
                    <a:latin typeface="Times New Roman" pitchFamily="18" charset="0"/>
                    <a:cs typeface="Times New Roman" pitchFamily="18" charset="0"/>
                  </a:rPr>
                  <a:t>n </a:t>
                </a:r>
                <a:r>
                  <a:rPr lang="ru-RU" sz="2000" b="1" dirty="0">
                    <a:latin typeface="Times New Roman" pitchFamily="18" charset="0"/>
                    <a:cs typeface="Times New Roman" pitchFamily="18" charset="0"/>
                  </a:rPr>
                  <a:t>делится на 7 , что и требовалось доказать .</a:t>
                </a:r>
                <a:endParaRPr lang="ru-RU" sz="2000" dirty="0"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 algn="ctr">
                  <a:lnSpc>
                    <a:spcPct val="115000"/>
                  </a:lnSpc>
                  <a:spcAft>
                    <a:spcPts val="0"/>
                  </a:spcAft>
                  <a:buNone/>
                </a:pPr>
                <a:endParaRPr lang="ru-RU" sz="20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39552" y="908720"/>
                <a:ext cx="8183880" cy="4547992"/>
              </a:xfrm>
              <a:blipFill rotWithShape="1">
                <a:blip r:embed="rId2"/>
                <a:stretch>
                  <a:fillRect r="-350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399330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5000"/>
    </mc:Choice>
    <mc:Fallback>
      <p:transition spd="slow" advClick="0" advTm="5000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Задача </a:t>
            </a:r>
            <a:r>
              <a:rPr lang="ru-RU" dirty="0" smtClean="0"/>
              <a:t>№6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lnSpc>
                <a:spcPct val="115000"/>
              </a:lnSpc>
              <a:spcAft>
                <a:spcPts val="0"/>
              </a:spcAft>
              <a:buNone/>
            </a:pPr>
            <a:r>
              <a:rPr lang="ru-RU" b="1" i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Решите </a:t>
            </a:r>
            <a:r>
              <a:rPr lang="ru-RU" b="1" i="1" dirty="0">
                <a:latin typeface="Times New Roman" pitchFamily="18" charset="0"/>
                <a:ea typeface="Times New Roman"/>
                <a:cs typeface="Times New Roman" pitchFamily="18" charset="0"/>
              </a:rPr>
              <a:t>в натуральных числах уравнение 3</a:t>
            </a:r>
            <a:r>
              <a:rPr lang="en-US" b="1" i="1" baseline="30000" dirty="0">
                <a:latin typeface="Times New Roman" pitchFamily="18" charset="0"/>
                <a:ea typeface="Times New Roman"/>
                <a:cs typeface="Times New Roman" pitchFamily="18" charset="0"/>
              </a:rPr>
              <a:t>m</a:t>
            </a:r>
            <a:r>
              <a:rPr lang="ru-RU" b="1" i="1" dirty="0">
                <a:latin typeface="Times New Roman" pitchFamily="18" charset="0"/>
                <a:ea typeface="Times New Roman"/>
                <a:cs typeface="Times New Roman" pitchFamily="18" charset="0"/>
              </a:rPr>
              <a:t>+4</a:t>
            </a:r>
            <a:r>
              <a:rPr lang="en-US" b="1" i="1" baseline="30000" dirty="0">
                <a:latin typeface="Times New Roman" pitchFamily="18" charset="0"/>
                <a:ea typeface="Times New Roman"/>
                <a:cs typeface="Times New Roman" pitchFamily="18" charset="0"/>
              </a:rPr>
              <a:t>n</a:t>
            </a:r>
            <a:r>
              <a:rPr lang="ru-RU" b="1" i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=5</a:t>
            </a:r>
            <a:r>
              <a:rPr lang="ru-RU" b="1" i="1" baseline="3000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к </a:t>
            </a:r>
            <a:r>
              <a:rPr lang="ru-RU" b="1" i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(</a:t>
            </a:r>
            <a:r>
              <a:rPr lang="ru-RU" b="1" i="1" dirty="0" err="1">
                <a:latin typeface="Times New Roman" pitchFamily="18" charset="0"/>
                <a:ea typeface="Times New Roman"/>
                <a:cs typeface="Times New Roman" pitchFamily="18" charset="0"/>
              </a:rPr>
              <a:t>демовариант</a:t>
            </a:r>
            <a:r>
              <a:rPr lang="ru-RU" b="1" i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,</a:t>
            </a:r>
            <a:r>
              <a:rPr lang="en-US" b="1" i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b="1" i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ЕГЭ</a:t>
            </a:r>
            <a:r>
              <a:rPr lang="ru-RU" b="1" i="1" dirty="0">
                <a:latin typeface="Times New Roman" pitchFamily="18" charset="0"/>
                <a:ea typeface="Times New Roman"/>
                <a:cs typeface="Times New Roman" pitchFamily="18" charset="0"/>
              </a:rPr>
              <a:t>)..                                                        </a:t>
            </a:r>
            <a:r>
              <a:rPr lang="ru-RU" b="1" i="1" dirty="0">
                <a:solidFill>
                  <a:srgbClr val="C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Решение </a:t>
            </a:r>
            <a:endParaRPr lang="ru-RU" sz="2800" dirty="0">
              <a:solidFill>
                <a:srgbClr val="C00000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0" indent="0">
              <a:lnSpc>
                <a:spcPct val="115000"/>
              </a:lnSpc>
              <a:spcAft>
                <a:spcPts val="0"/>
              </a:spcAft>
              <a:buNone/>
            </a:pPr>
            <a:r>
              <a:rPr lang="ru-RU" b="1" i="1" dirty="0">
                <a:latin typeface="Times New Roman" pitchFamily="18" charset="0"/>
                <a:ea typeface="Times New Roman"/>
                <a:cs typeface="Times New Roman" pitchFamily="18" charset="0"/>
              </a:rPr>
              <a:t>Рассмотрим сначала остатки от деления на 3 обеих частей уравнения .</a:t>
            </a:r>
            <a:endParaRPr lang="ru-RU" sz="2800" dirty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81083312"/>
      </p:ext>
    </p:extLst>
  </p:cSld>
  <p:clrMapOvr>
    <a:masterClrMapping/>
  </p:clrMapOvr>
  <p:transition advClick="0" advTm="5000">
    <p:random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4294967295"/>
              </p:nvPr>
            </p:nvSpPr>
            <p:spPr>
              <a:xfrm>
                <a:off x="1907704" y="980728"/>
                <a:ext cx="6768752" cy="4824536"/>
              </a:xfrm>
            </p:spPr>
            <p:txBody>
              <a:bodyPr/>
              <a:lstStyle/>
              <a:p>
                <a:pPr marL="0" indent="0">
                  <a:lnSpc>
                    <a:spcPct val="150000"/>
                  </a:lnSpc>
                  <a:spcAft>
                    <a:spcPts val="1000"/>
                  </a:spcAft>
                  <a:buNone/>
                </a:pPr>
                <a:r>
                  <a:rPr lang="en-US" b="1" dirty="0">
                    <a:latin typeface="Times New Roman" pitchFamily="18" charset="0"/>
                    <a:ea typeface="Times New Roman"/>
                    <a:cs typeface="Times New Roman" pitchFamily="18" charset="0"/>
                  </a:rPr>
                  <a:t>3</a:t>
                </a:r>
                <a14:m>
                  <m:oMath xmlns:m="http://schemas.openxmlformats.org/officeDocument/2006/math">
                    <m:r>
                      <a:rPr lang="en-US" b="1" i="0">
                        <a:effectLst/>
                        <a:latin typeface="Cambria Math"/>
                        <a:ea typeface="Times New Roman"/>
                        <a:cs typeface="Times New Roman"/>
                      </a:rPr>
                      <m:t>≡</m:t>
                    </m:r>
                  </m:oMath>
                </a14:m>
                <a:r>
                  <a:rPr lang="en-US" b="1" dirty="0">
                    <a:effectLst/>
                    <a:latin typeface="Times New Roman" pitchFamily="18" charset="0"/>
                    <a:ea typeface="Times New Roman"/>
                    <a:cs typeface="Times New Roman" pitchFamily="18" charset="0"/>
                  </a:rPr>
                  <a:t>0(mod3)   3</a:t>
                </a:r>
                <a:r>
                  <a:rPr lang="en-US" b="1" baseline="30000" dirty="0">
                    <a:effectLst/>
                    <a:latin typeface="Times New Roman" pitchFamily="18" charset="0"/>
                    <a:ea typeface="Times New Roman"/>
                    <a:cs typeface="Times New Roman" pitchFamily="18" charset="0"/>
                  </a:rPr>
                  <a:t>m</a:t>
                </a:r>
                <a14:m>
                  <m:oMath xmlns:m="http://schemas.openxmlformats.org/officeDocument/2006/math">
                    <m:r>
                      <a:rPr lang="en-US" b="1" i="0">
                        <a:effectLst/>
                        <a:latin typeface="Cambria Math"/>
                        <a:ea typeface="Times New Roman"/>
                        <a:cs typeface="Times New Roman"/>
                      </a:rPr>
                      <m:t>≡</m:t>
                    </m:r>
                  </m:oMath>
                </a14:m>
                <a:r>
                  <a:rPr lang="en-US" b="1" dirty="0">
                    <a:effectLst/>
                    <a:latin typeface="Times New Roman" pitchFamily="18" charset="0"/>
                    <a:ea typeface="Times New Roman"/>
                    <a:cs typeface="Times New Roman" pitchFamily="18" charset="0"/>
                  </a:rPr>
                  <a:t>0(mod3),</a:t>
                </a:r>
                <a:endParaRPr lang="ru-RU" sz="2800" dirty="0">
                  <a:effectLst/>
                  <a:latin typeface="Times New Roman" pitchFamily="18" charset="0"/>
                  <a:ea typeface="Calibri"/>
                  <a:cs typeface="Times New Roman" pitchFamily="18" charset="0"/>
                </a:endParaRPr>
              </a:p>
              <a:p>
                <a:pPr marL="0" indent="0">
                  <a:lnSpc>
                    <a:spcPct val="150000"/>
                  </a:lnSpc>
                  <a:spcAft>
                    <a:spcPts val="1000"/>
                  </a:spcAft>
                  <a:buNone/>
                </a:pPr>
                <a:r>
                  <a:rPr lang="en-US" b="1" dirty="0">
                    <a:effectLst/>
                    <a:latin typeface="Times New Roman" pitchFamily="18" charset="0"/>
                    <a:ea typeface="Times New Roman"/>
                    <a:cs typeface="Times New Roman" pitchFamily="18" charset="0"/>
                  </a:rPr>
                  <a:t>4</a:t>
                </a:r>
                <a14:m>
                  <m:oMath xmlns:m="http://schemas.openxmlformats.org/officeDocument/2006/math">
                    <m:r>
                      <a:rPr lang="en-US" b="1" i="0">
                        <a:effectLst/>
                        <a:latin typeface="Cambria Math"/>
                        <a:ea typeface="Times New Roman"/>
                        <a:cs typeface="Times New Roman"/>
                      </a:rPr>
                      <m:t>≡</m:t>
                    </m:r>
                  </m:oMath>
                </a14:m>
                <a:r>
                  <a:rPr lang="en-US" b="1" dirty="0">
                    <a:effectLst/>
                    <a:latin typeface="Times New Roman" pitchFamily="18" charset="0"/>
                    <a:ea typeface="Times New Roman"/>
                    <a:cs typeface="Times New Roman" pitchFamily="18" charset="0"/>
                  </a:rPr>
                  <a:t>1(mod3),  4</a:t>
                </a:r>
                <a:r>
                  <a:rPr lang="en-US" b="1" baseline="30000" dirty="0">
                    <a:effectLst/>
                    <a:latin typeface="Times New Roman" pitchFamily="18" charset="0"/>
                    <a:ea typeface="Times New Roman"/>
                    <a:cs typeface="Times New Roman" pitchFamily="18" charset="0"/>
                  </a:rPr>
                  <a:t>n</a:t>
                </a:r>
                <a14:m>
                  <m:oMath xmlns:m="http://schemas.openxmlformats.org/officeDocument/2006/math">
                    <m:r>
                      <a:rPr lang="en-US" b="1" i="0">
                        <a:effectLst/>
                        <a:latin typeface="Cambria Math"/>
                        <a:ea typeface="Times New Roman"/>
                        <a:cs typeface="Times New Roman"/>
                      </a:rPr>
                      <m:t>≡</m:t>
                    </m:r>
                    <m:r>
                      <a:rPr lang="en-US" b="1" i="0">
                        <a:effectLst/>
                        <a:latin typeface="Cambria Math"/>
                        <a:ea typeface="Times New Roman"/>
                        <a:cs typeface="Times New Roman"/>
                      </a:rPr>
                      <m:t>𝟏</m:t>
                    </m:r>
                    <m:r>
                      <a:rPr lang="en-US" b="1" i="0">
                        <a:effectLst/>
                        <a:latin typeface="Cambria Math"/>
                        <a:ea typeface="Times New Roman"/>
                        <a:cs typeface="Times New Roman"/>
                      </a:rPr>
                      <m:t>(</m:t>
                    </m:r>
                  </m:oMath>
                </a14:m>
                <a:r>
                  <a:rPr lang="en-US" b="1" dirty="0">
                    <a:effectLst/>
                    <a:latin typeface="Times New Roman" pitchFamily="18" charset="0"/>
                    <a:ea typeface="Times New Roman"/>
                    <a:cs typeface="Times New Roman" pitchFamily="18" charset="0"/>
                  </a:rPr>
                  <a:t>mod3),</a:t>
                </a:r>
                <a:endParaRPr lang="ru-RU" sz="2800" dirty="0">
                  <a:effectLst/>
                  <a:latin typeface="Times New Roman" pitchFamily="18" charset="0"/>
                  <a:ea typeface="Calibri"/>
                  <a:cs typeface="Times New Roman" pitchFamily="18" charset="0"/>
                </a:endParaRPr>
              </a:p>
              <a:p>
                <a:pPr marL="0" indent="0">
                  <a:lnSpc>
                    <a:spcPct val="150000"/>
                  </a:lnSpc>
                  <a:spcAft>
                    <a:spcPts val="1000"/>
                  </a:spcAft>
                  <a:buNone/>
                </a:pPr>
                <a:r>
                  <a:rPr lang="ru-RU" b="1" dirty="0">
                    <a:effectLst/>
                    <a:latin typeface="Times New Roman" pitchFamily="18" charset="0"/>
                    <a:ea typeface="Times New Roman"/>
                    <a:cs typeface="Times New Roman" pitchFamily="18" charset="0"/>
                  </a:rPr>
                  <a:t>При этом</a:t>
                </a:r>
                <a:r>
                  <a:rPr lang="en-US" b="1" dirty="0">
                    <a:effectLst/>
                    <a:latin typeface="Times New Roman" pitchFamily="18" charset="0"/>
                    <a:ea typeface="Times New Roman"/>
                    <a:cs typeface="Times New Roman" pitchFamily="18" charset="0"/>
                  </a:rPr>
                  <a:t> 3</a:t>
                </a:r>
                <a:r>
                  <a:rPr lang="en-US" b="1" baseline="30000" dirty="0">
                    <a:effectLst/>
                    <a:latin typeface="Times New Roman" pitchFamily="18" charset="0"/>
                    <a:ea typeface="Times New Roman"/>
                    <a:cs typeface="Times New Roman" pitchFamily="18" charset="0"/>
                  </a:rPr>
                  <a:t>m</a:t>
                </a:r>
                <a:r>
                  <a:rPr lang="en-US" b="1" dirty="0">
                    <a:effectLst/>
                    <a:latin typeface="Times New Roman" pitchFamily="18" charset="0"/>
                    <a:ea typeface="Times New Roman"/>
                    <a:cs typeface="Times New Roman" pitchFamily="18" charset="0"/>
                  </a:rPr>
                  <a:t>+4</a:t>
                </a:r>
                <a:r>
                  <a:rPr lang="en-US" b="1" baseline="30000" dirty="0">
                    <a:effectLst/>
                    <a:latin typeface="Times New Roman" pitchFamily="18" charset="0"/>
                    <a:ea typeface="Times New Roman"/>
                    <a:cs typeface="Times New Roman" pitchFamily="18" charset="0"/>
                  </a:rPr>
                  <a:t>n</a:t>
                </a:r>
                <a:r>
                  <a:rPr lang="ru-RU" b="1" baseline="30000" dirty="0" smtClean="0">
                    <a:effectLst/>
                    <a:latin typeface="Times New Roman" pitchFamily="18" charset="0"/>
                    <a:ea typeface="Times New Roman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b="1" i="0">
                        <a:effectLst/>
                        <a:latin typeface="Cambria Math"/>
                        <a:ea typeface="Times New Roman"/>
                        <a:cs typeface="Times New Roman"/>
                      </a:rPr>
                      <m:t>≡</m:t>
                    </m:r>
                    <m:r>
                      <a:rPr lang="en-US" b="1" i="0">
                        <a:effectLst/>
                        <a:latin typeface="Cambria Math"/>
                        <a:ea typeface="Times New Roman"/>
                        <a:cs typeface="Times New Roman"/>
                      </a:rPr>
                      <m:t>𝟏</m:t>
                    </m:r>
                  </m:oMath>
                </a14:m>
                <a:r>
                  <a:rPr lang="en-US" b="1" dirty="0">
                    <a:effectLst/>
                    <a:latin typeface="Times New Roman" pitchFamily="18" charset="0"/>
                    <a:ea typeface="Times New Roman"/>
                    <a:cs typeface="Times New Roman" pitchFamily="18" charset="0"/>
                  </a:rPr>
                  <a:t>(mod 3),</a:t>
                </a:r>
                <a:endParaRPr lang="ru-RU" sz="2800" dirty="0">
                  <a:effectLst/>
                  <a:latin typeface="Times New Roman" pitchFamily="18" charset="0"/>
                  <a:ea typeface="Calibri"/>
                  <a:cs typeface="Times New Roman" pitchFamily="18" charset="0"/>
                </a:endParaRPr>
              </a:p>
              <a:p>
                <a:pPr marL="0" indent="0">
                  <a:lnSpc>
                    <a:spcPct val="150000"/>
                  </a:lnSpc>
                  <a:spcAft>
                    <a:spcPts val="1000"/>
                  </a:spcAft>
                  <a:buNone/>
                </a:pPr>
                <a:r>
                  <a:rPr lang="ru-RU" b="1" dirty="0">
                    <a:effectLst/>
                    <a:latin typeface="Times New Roman" pitchFamily="18" charset="0"/>
                    <a:ea typeface="Times New Roman"/>
                    <a:cs typeface="Times New Roman" pitchFamily="18" charset="0"/>
                  </a:rPr>
                  <a:t>5</a:t>
                </a:r>
                <a14:m>
                  <m:oMath xmlns:m="http://schemas.openxmlformats.org/officeDocument/2006/math">
                    <m:r>
                      <a:rPr lang="ru-RU" b="1" i="0">
                        <a:effectLst/>
                        <a:latin typeface="Cambria Math"/>
                        <a:ea typeface="Times New Roman"/>
                        <a:cs typeface="Times New Roman"/>
                      </a:rPr>
                      <m:t>≡</m:t>
                    </m:r>
                    <m:r>
                      <a:rPr lang="ru-RU" b="1" i="0">
                        <a:effectLst/>
                        <a:latin typeface="Cambria Math"/>
                        <a:ea typeface="Times New Roman"/>
                        <a:cs typeface="Times New Roman"/>
                      </a:rPr>
                      <m:t>𝟐</m:t>
                    </m:r>
                    <m:d>
                      <m:dPr>
                        <m:ctrlPr>
                          <a:rPr lang="ru-RU" b="1" i="1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</m:ctrlPr>
                      </m:dPr>
                      <m:e>
                        <m:r>
                          <a:rPr lang="en-US" b="1" i="0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𝐦𝐨𝐝</m:t>
                        </m:r>
                        <m:r>
                          <a:rPr lang="ru-RU" b="1" i="0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𝟑</m:t>
                        </m:r>
                      </m:e>
                    </m:d>
                  </m:oMath>
                </a14:m>
                <a:r>
                  <a:rPr lang="ru-RU" b="1" dirty="0">
                    <a:effectLst/>
                    <a:latin typeface="Times New Roman" pitchFamily="18" charset="0"/>
                    <a:ea typeface="Times New Roman"/>
                    <a:cs typeface="Times New Roman" pitchFamily="18" charset="0"/>
                  </a:rPr>
                  <a:t> или 5</a:t>
                </a:r>
                <a14:m>
                  <m:oMath xmlns:m="http://schemas.openxmlformats.org/officeDocument/2006/math">
                    <m:r>
                      <a:rPr lang="ru-RU" b="1" i="0">
                        <a:effectLst/>
                        <a:latin typeface="Cambria Math"/>
                        <a:ea typeface="Times New Roman"/>
                        <a:cs typeface="Times New Roman"/>
                      </a:rPr>
                      <m:t>≡</m:t>
                    </m:r>
                  </m:oMath>
                </a14:m>
                <a:r>
                  <a:rPr lang="ru-RU" b="1" dirty="0">
                    <a:effectLst/>
                    <a:latin typeface="Times New Roman" pitchFamily="18" charset="0"/>
                    <a:ea typeface="Times New Roman"/>
                    <a:cs typeface="Times New Roman" pitchFamily="18" charset="0"/>
                  </a:rPr>
                  <a:t>(-1) (</a:t>
                </a:r>
                <a:r>
                  <a:rPr lang="en-US" b="1" dirty="0">
                    <a:effectLst/>
                    <a:latin typeface="Times New Roman" pitchFamily="18" charset="0"/>
                    <a:ea typeface="Times New Roman"/>
                    <a:cs typeface="Times New Roman" pitchFamily="18" charset="0"/>
                  </a:rPr>
                  <a:t>mod</a:t>
                </a:r>
                <a:r>
                  <a:rPr lang="ru-RU" b="1" dirty="0">
                    <a:effectLst/>
                    <a:latin typeface="Times New Roman" pitchFamily="18" charset="0"/>
                    <a:ea typeface="Times New Roman"/>
                    <a:cs typeface="Times New Roman" pitchFamily="18" charset="0"/>
                  </a:rPr>
                  <a:t> 3) ,</a:t>
                </a:r>
                <a:endParaRPr lang="ru-RU" sz="2800" dirty="0">
                  <a:effectLst/>
                  <a:latin typeface="Times New Roman" pitchFamily="18" charset="0"/>
                  <a:ea typeface="Calibri"/>
                  <a:cs typeface="Times New Roman" pitchFamily="18" charset="0"/>
                </a:endParaRPr>
              </a:p>
              <a:p>
                <a:pPr marL="0" indent="0">
                  <a:lnSpc>
                    <a:spcPct val="150000"/>
                  </a:lnSpc>
                  <a:spcAft>
                    <a:spcPts val="1000"/>
                  </a:spcAft>
                  <a:buNone/>
                </a:pPr>
                <a:r>
                  <a:rPr lang="ru-RU" b="1" dirty="0">
                    <a:effectLst/>
                    <a:latin typeface="Times New Roman" pitchFamily="18" charset="0"/>
                    <a:ea typeface="Times New Roman"/>
                    <a:cs typeface="Times New Roman" pitchFamily="18" charset="0"/>
                  </a:rPr>
                  <a:t>Тогда 5</a:t>
                </a:r>
                <a:r>
                  <a:rPr lang="ru-RU" b="1" baseline="30000" dirty="0">
                    <a:effectLst/>
                    <a:latin typeface="Times New Roman" pitchFamily="18" charset="0"/>
                    <a:ea typeface="Times New Roman"/>
                    <a:cs typeface="Times New Roman" pitchFamily="18" charset="0"/>
                  </a:rPr>
                  <a:t>к</a:t>
                </a:r>
                <a14:m>
                  <m:oMath xmlns:m="http://schemas.openxmlformats.org/officeDocument/2006/math">
                    <m:r>
                      <a:rPr lang="ru-RU" b="1" i="0">
                        <a:effectLst/>
                        <a:latin typeface="Cambria Math"/>
                        <a:ea typeface="Times New Roman"/>
                        <a:cs typeface="Times New Roman"/>
                      </a:rPr>
                      <m:t>≡</m:t>
                    </m:r>
                  </m:oMath>
                </a14:m>
                <a:r>
                  <a:rPr lang="ru-RU" b="1" dirty="0">
                    <a:effectLst/>
                    <a:latin typeface="Times New Roman" pitchFamily="18" charset="0"/>
                    <a:ea typeface="Times New Roman"/>
                    <a:cs typeface="Times New Roman" pitchFamily="18" charset="0"/>
                  </a:rPr>
                  <a:t>(-1)</a:t>
                </a:r>
                <a:r>
                  <a:rPr lang="ru-RU" b="1" baseline="30000" dirty="0">
                    <a:effectLst/>
                    <a:latin typeface="Times New Roman" pitchFamily="18" charset="0"/>
                    <a:ea typeface="Times New Roman"/>
                    <a:cs typeface="Times New Roman" pitchFamily="18" charset="0"/>
                  </a:rPr>
                  <a:t>к</a:t>
                </a:r>
                <a:r>
                  <a:rPr lang="ru-RU" b="1" dirty="0">
                    <a:effectLst/>
                    <a:latin typeface="Times New Roman" pitchFamily="18" charset="0"/>
                    <a:ea typeface="Times New Roman"/>
                    <a:cs typeface="Times New Roman" pitchFamily="18" charset="0"/>
                  </a:rPr>
                  <a:t>(</a:t>
                </a:r>
                <a:r>
                  <a:rPr lang="en-US" b="1" dirty="0">
                    <a:effectLst/>
                    <a:latin typeface="Times New Roman" pitchFamily="18" charset="0"/>
                    <a:ea typeface="Times New Roman"/>
                    <a:cs typeface="Times New Roman" pitchFamily="18" charset="0"/>
                  </a:rPr>
                  <a:t>mod</a:t>
                </a:r>
                <a:r>
                  <a:rPr lang="ru-RU" b="1" dirty="0">
                    <a:effectLst/>
                    <a:latin typeface="Times New Roman" pitchFamily="18" charset="0"/>
                    <a:ea typeface="Times New Roman"/>
                    <a:cs typeface="Times New Roman" pitchFamily="18" charset="0"/>
                  </a:rPr>
                  <a:t>3)</a:t>
                </a:r>
                <a:endParaRPr lang="ru-RU" sz="2800" dirty="0">
                  <a:effectLst/>
                  <a:latin typeface="Times New Roman" pitchFamily="18" charset="0"/>
                  <a:ea typeface="Calibri"/>
                  <a:cs typeface="Times New Roman" pitchFamily="18" charset="0"/>
                </a:endParaRPr>
              </a:p>
              <a:p>
                <a:endParaRPr lang="ru-RU" dirty="0"/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4294967295"/>
              </p:nvPr>
            </p:nvSpPr>
            <p:spPr>
              <a:xfrm>
                <a:off x="1907704" y="980728"/>
                <a:ext cx="6768752" cy="4824536"/>
              </a:xfrm>
              <a:blipFill rotWithShape="1">
                <a:blip r:embed="rId2"/>
                <a:stretch>
                  <a:fillRect l="-234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5651065"/>
      </p:ext>
    </p:extLst>
  </p:cSld>
  <p:clrMapOvr>
    <a:masterClrMapping/>
  </p:clrMapOvr>
  <p:transition advClick="0" advTm="5000">
    <p:random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jpeg"/></Relationships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Пастель">
  <a:themeElements>
    <a:clrScheme name="Пастель 1">
      <a:dk1>
        <a:srgbClr val="000000"/>
      </a:dk1>
      <a:lt1>
        <a:srgbClr val="FFFFFF"/>
      </a:lt1>
      <a:dk2>
        <a:srgbClr val="FF0000"/>
      </a:dk2>
      <a:lt2>
        <a:srgbClr val="FFB800"/>
      </a:lt2>
      <a:accent1>
        <a:srgbClr val="FFEF66"/>
      </a:accent1>
      <a:accent2>
        <a:srgbClr val="000000"/>
      </a:accent2>
      <a:accent3>
        <a:srgbClr val="FFFFFF"/>
      </a:accent3>
      <a:accent4>
        <a:srgbClr val="000000"/>
      </a:accent4>
      <a:accent5>
        <a:srgbClr val="FFF6B8"/>
      </a:accent5>
      <a:accent6>
        <a:srgbClr val="000000"/>
      </a:accent6>
      <a:hlink>
        <a:srgbClr val="00B200"/>
      </a:hlink>
      <a:folHlink>
        <a:srgbClr val="703DFF"/>
      </a:folHlink>
    </a:clrScheme>
    <a:fontScheme name="Пастель">
      <a:majorFont>
        <a:latin typeface="Comic Sans MS"/>
        <a:ea typeface=""/>
        <a:cs typeface="Arial"/>
      </a:majorFont>
      <a:minorFont>
        <a:latin typeface="Comic Sans MS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Пастель 1">
        <a:dk1>
          <a:srgbClr val="000000"/>
        </a:dk1>
        <a:lt1>
          <a:srgbClr val="FFFFFF"/>
        </a:lt1>
        <a:dk2>
          <a:srgbClr val="FF0000"/>
        </a:dk2>
        <a:lt2>
          <a:srgbClr val="FFB800"/>
        </a:lt2>
        <a:accent1>
          <a:srgbClr val="FFEF66"/>
        </a:accent1>
        <a:accent2>
          <a:srgbClr val="000000"/>
        </a:accent2>
        <a:accent3>
          <a:srgbClr val="FFFFFF"/>
        </a:accent3>
        <a:accent4>
          <a:srgbClr val="000000"/>
        </a:accent4>
        <a:accent5>
          <a:srgbClr val="FFF6B8"/>
        </a:accent5>
        <a:accent6>
          <a:srgbClr val="000000"/>
        </a:accent6>
        <a:hlink>
          <a:srgbClr val="00B200"/>
        </a:hlink>
        <a:folHlink>
          <a:srgbClr val="703D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астель 2">
        <a:dk1>
          <a:srgbClr val="000000"/>
        </a:dk1>
        <a:lt1>
          <a:srgbClr val="FFFFFF"/>
        </a:lt1>
        <a:dk2>
          <a:srgbClr val="000000"/>
        </a:dk2>
        <a:lt2>
          <a:srgbClr val="99CCFF"/>
        </a:lt2>
        <a:accent1>
          <a:srgbClr val="CCCCFF"/>
        </a:accent1>
        <a:accent2>
          <a:srgbClr val="000066"/>
        </a:accent2>
        <a:accent3>
          <a:srgbClr val="FFFFFF"/>
        </a:accent3>
        <a:accent4>
          <a:srgbClr val="000000"/>
        </a:accent4>
        <a:accent5>
          <a:srgbClr val="E2E2FF"/>
        </a:accent5>
        <a:accent6>
          <a:srgbClr val="00005C"/>
        </a:accent6>
        <a:hlink>
          <a:srgbClr val="00B200"/>
        </a:hlink>
        <a:folHlink>
          <a:srgbClr val="CCFF3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астель 3">
        <a:dk1>
          <a:srgbClr val="000000"/>
        </a:dk1>
        <a:lt1>
          <a:srgbClr val="FFFFFF"/>
        </a:lt1>
        <a:dk2>
          <a:srgbClr val="000000"/>
        </a:dk2>
        <a:lt2>
          <a:srgbClr val="3399FF"/>
        </a:lt2>
        <a:accent1>
          <a:srgbClr val="CCECFF"/>
        </a:accent1>
        <a:accent2>
          <a:srgbClr val="008080"/>
        </a:accent2>
        <a:accent3>
          <a:srgbClr val="FFFFFF"/>
        </a:accent3>
        <a:accent4>
          <a:srgbClr val="000000"/>
        </a:accent4>
        <a:accent5>
          <a:srgbClr val="E2F4FF"/>
        </a:accent5>
        <a:accent6>
          <a:srgbClr val="007373"/>
        </a:accent6>
        <a:hlink>
          <a:srgbClr val="009999"/>
        </a:hlink>
        <a:folHlink>
          <a:srgbClr val="3366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астель 4">
        <a:dk1>
          <a:srgbClr val="808000"/>
        </a:dk1>
        <a:lt1>
          <a:srgbClr val="FFFFFF"/>
        </a:lt1>
        <a:dk2>
          <a:srgbClr val="336600"/>
        </a:dk2>
        <a:lt2>
          <a:srgbClr val="FFFFFF"/>
        </a:lt2>
        <a:accent1>
          <a:srgbClr val="99CC00"/>
        </a:accent1>
        <a:accent2>
          <a:srgbClr val="003300"/>
        </a:accent2>
        <a:accent3>
          <a:srgbClr val="ADB8AA"/>
        </a:accent3>
        <a:accent4>
          <a:srgbClr val="DADADA"/>
        </a:accent4>
        <a:accent5>
          <a:srgbClr val="CAE2AA"/>
        </a:accent5>
        <a:accent6>
          <a:srgbClr val="002D00"/>
        </a:accent6>
        <a:hlink>
          <a:srgbClr val="CCCC00"/>
        </a:hlink>
        <a:folHlink>
          <a:srgbClr val="CCFF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астель 5">
        <a:dk1>
          <a:srgbClr val="808080"/>
        </a:dk1>
        <a:lt1>
          <a:srgbClr val="FFFFFF"/>
        </a:lt1>
        <a:dk2>
          <a:srgbClr val="003366"/>
        </a:dk2>
        <a:lt2>
          <a:srgbClr val="CCECFF"/>
        </a:lt2>
        <a:accent1>
          <a:srgbClr val="33CCCC"/>
        </a:accent1>
        <a:accent2>
          <a:srgbClr val="006699"/>
        </a:accent2>
        <a:accent3>
          <a:srgbClr val="AAADB8"/>
        </a:accent3>
        <a:accent4>
          <a:srgbClr val="DADADA"/>
        </a:accent4>
        <a:accent5>
          <a:srgbClr val="ADE2E2"/>
        </a:accent5>
        <a:accent6>
          <a:srgbClr val="005C8A"/>
        </a:accent6>
        <a:hlink>
          <a:srgbClr val="00FFFF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астель 6">
        <a:dk1>
          <a:srgbClr val="6666FF"/>
        </a:dk1>
        <a:lt1>
          <a:srgbClr val="FFFFFF"/>
        </a:lt1>
        <a:dk2>
          <a:srgbClr val="000066"/>
        </a:dk2>
        <a:lt2>
          <a:srgbClr val="FFFFFF"/>
        </a:lt2>
        <a:accent1>
          <a:srgbClr val="33CCFF"/>
        </a:accent1>
        <a:accent2>
          <a:srgbClr val="0000FF"/>
        </a:accent2>
        <a:accent3>
          <a:srgbClr val="AAAAB8"/>
        </a:accent3>
        <a:accent4>
          <a:srgbClr val="DADADA"/>
        </a:accent4>
        <a:accent5>
          <a:srgbClr val="ADE2FF"/>
        </a:accent5>
        <a:accent6>
          <a:srgbClr val="0000E7"/>
        </a:accent6>
        <a:hlink>
          <a:srgbClr val="FFFF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астель 7">
        <a:dk1>
          <a:srgbClr val="000000"/>
        </a:dk1>
        <a:lt1>
          <a:srgbClr val="FFFFFF"/>
        </a:lt1>
        <a:dk2>
          <a:srgbClr val="800080"/>
        </a:dk2>
        <a:lt2>
          <a:srgbClr val="FFFFFF"/>
        </a:lt2>
        <a:accent1>
          <a:srgbClr val="CC66FF"/>
        </a:accent1>
        <a:accent2>
          <a:srgbClr val="990099"/>
        </a:accent2>
        <a:accent3>
          <a:srgbClr val="C0AAC0"/>
        </a:accent3>
        <a:accent4>
          <a:srgbClr val="DADADA"/>
        </a:accent4>
        <a:accent5>
          <a:srgbClr val="E2B8FF"/>
        </a:accent5>
        <a:accent6>
          <a:srgbClr val="8A008A"/>
        </a:accent6>
        <a:hlink>
          <a:srgbClr val="FF9900"/>
        </a:hlink>
        <a:folHlink>
          <a:srgbClr val="FF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астель 8">
        <a:dk1>
          <a:srgbClr val="FF3300"/>
        </a:dk1>
        <a:lt1>
          <a:srgbClr val="FFFFFF"/>
        </a:lt1>
        <a:dk2>
          <a:srgbClr val="800000"/>
        </a:dk2>
        <a:lt2>
          <a:srgbClr val="FFFFCC"/>
        </a:lt2>
        <a:accent1>
          <a:srgbClr val="FF7C80"/>
        </a:accent1>
        <a:accent2>
          <a:srgbClr val="990000"/>
        </a:accent2>
        <a:accent3>
          <a:srgbClr val="C0AAAA"/>
        </a:accent3>
        <a:accent4>
          <a:srgbClr val="DADADA"/>
        </a:accent4>
        <a:accent5>
          <a:srgbClr val="FFBFC0"/>
        </a:accent5>
        <a:accent6>
          <a:srgbClr val="8A0000"/>
        </a:accent6>
        <a:hlink>
          <a:srgbClr val="FF66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Городская">
  <a:themeElements>
    <a:clrScheme name="Городская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Городская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Город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1328</TotalTime>
  <Words>899</Words>
  <Application>Microsoft Office PowerPoint</Application>
  <PresentationFormat>Экран (4:3)</PresentationFormat>
  <Paragraphs>96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13</vt:i4>
      </vt:variant>
    </vt:vector>
  </HeadingPairs>
  <TitlesOfParts>
    <vt:vector size="16" baseType="lpstr">
      <vt:lpstr>Аспект</vt:lpstr>
      <vt:lpstr>Пастель</vt:lpstr>
      <vt:lpstr>Городская</vt:lpstr>
      <vt:lpstr>Научно – исследовательская работа</vt:lpstr>
      <vt:lpstr>Иоганн Карл Фридрих Гаусс</vt:lpstr>
      <vt:lpstr>Презентация PowerPoint</vt:lpstr>
      <vt:lpstr>    Доказать , что 2015-1  делится  на 11*31*61 . </vt:lpstr>
      <vt:lpstr>    </vt:lpstr>
      <vt:lpstr>Презентация PowerPoint</vt:lpstr>
      <vt:lpstr>Задача №2</vt:lpstr>
      <vt:lpstr>Задача №6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 урока: «Простейшие вероятностные задачи.                                                           Элементарные и сложные события. Вероятность противоположного события »</dc:title>
  <dc:creator>Дарья</dc:creator>
  <cp:lastModifiedBy>1</cp:lastModifiedBy>
  <cp:revision>133</cp:revision>
  <dcterms:created xsi:type="dcterms:W3CDTF">2014-02-06T20:06:26Z</dcterms:created>
  <dcterms:modified xsi:type="dcterms:W3CDTF">2016-11-11T09:28:18Z</dcterms:modified>
</cp:coreProperties>
</file>